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42359" y="1348442"/>
            <a:ext cx="1512168" cy="692451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ТУ Банка России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91156"/>
            <a:ext cx="8352928" cy="50405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Механизм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анкетирования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населения по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финансовой грамотности.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Общий срок реализации мероприятия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.0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.2019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00708" y="3524403"/>
            <a:ext cx="1363779" cy="551066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Муниципальные  образования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76909" y="2346903"/>
            <a:ext cx="324036" cy="93730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Анкета 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(срок - 20.08)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28357" y="5734251"/>
            <a:ext cx="1336131" cy="45834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Населенные пункты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15645" y="3117630"/>
            <a:ext cx="3255357" cy="316618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Подведомственные организации и структуры:</a:t>
            </a:r>
          </a:p>
          <a:p>
            <a:pPr algn="ctr"/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Администрация (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объявление при входе и на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стенде,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устное информирование обращающихся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граждан)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ВУЗы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МУПы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Общественный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транспорт (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объявление при входе и на стенде информации)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Отделения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почты (объявление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входе и на стенде информации, устное информирование обращающихся граждан  и при необходимости выдача краткой инструкции для прохождения анкетирования)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Местное телевидение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(бегущая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строка)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Местная газета (СМИ) –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краткая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статья+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ссылка+QR-код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Иные организации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сельских поселений (дополнительно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): остановки общественного транспорта и крупнейшие торгово-сервисные предприятия (объявление)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5400000">
            <a:off x="738840" y="4868127"/>
            <a:ext cx="1295177" cy="1536196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Заполненные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населением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анкеты по ссылке 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сервис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Google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Forms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26.08-15.09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87610" y="1443387"/>
            <a:ext cx="1376878" cy="597506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Региональные ОИВ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088356" y="4373905"/>
            <a:ext cx="324036" cy="925438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Анкета 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(срок - 21.08)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38157" y="3025728"/>
            <a:ext cx="323517" cy="118748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Результаты анализа (01.10)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51194" y="5734251"/>
            <a:ext cx="1007809" cy="422258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Анкета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(срок -25.08)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2223902" y="1739798"/>
            <a:ext cx="648072" cy="15339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135019" y="1657048"/>
            <a:ext cx="928908" cy="159446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134902" y="2050951"/>
            <a:ext cx="114298" cy="24233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183651" y="3301086"/>
            <a:ext cx="127289" cy="16970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8167042" y="4110290"/>
            <a:ext cx="143771" cy="26428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203094" y="5334164"/>
            <a:ext cx="143797" cy="24233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>
            <a:off x="7359003" y="5899168"/>
            <a:ext cx="241705" cy="154494"/>
          </a:xfrm>
          <a:prstGeom prst="lef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>
            <a:off x="6056873" y="5899168"/>
            <a:ext cx="266673" cy="164992"/>
          </a:xfrm>
          <a:prstGeom prst="lef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лево 44"/>
          <p:cNvSpPr/>
          <p:nvPr/>
        </p:nvSpPr>
        <p:spPr>
          <a:xfrm>
            <a:off x="2198766" y="5837098"/>
            <a:ext cx="364335" cy="216564"/>
          </a:xfrm>
          <a:prstGeom prst="lef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верх 46"/>
          <p:cNvSpPr/>
          <p:nvPr/>
        </p:nvSpPr>
        <p:spPr>
          <a:xfrm>
            <a:off x="1218907" y="4306497"/>
            <a:ext cx="162018" cy="629539"/>
          </a:xfrm>
          <a:prstGeom prst="up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верх 47"/>
          <p:cNvSpPr/>
          <p:nvPr/>
        </p:nvSpPr>
        <p:spPr>
          <a:xfrm>
            <a:off x="1218907" y="2346903"/>
            <a:ext cx="191459" cy="585537"/>
          </a:xfrm>
          <a:prstGeom prst="up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углом вверх 2"/>
          <p:cNvSpPr/>
          <p:nvPr/>
        </p:nvSpPr>
        <p:spPr>
          <a:xfrm rot="10800000" flipH="1">
            <a:off x="6143797" y="1860459"/>
            <a:ext cx="302759" cy="596354"/>
          </a:xfrm>
          <a:prstGeom prst="bentUpArrow">
            <a:avLst>
              <a:gd name="adj1" fmla="val 25000"/>
              <a:gd name="adj2" fmla="val 26988"/>
              <a:gd name="adj3" fmla="val 25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25764" y="2534472"/>
            <a:ext cx="1361847" cy="726316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Общественные организации и СМИ</a:t>
            </a:r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7358" y="1657048"/>
            <a:ext cx="2403978" cy="26161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Анкета (срок – </a:t>
            </a:r>
            <a:r>
              <a:rPr lang="ru-RU" dirty="0" smtClean="0"/>
              <a:t>19.08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9228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172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Калашникова Ольга Витальевна</dc:creator>
  <cp:lastModifiedBy>Халилова Амина Магометовна</cp:lastModifiedBy>
  <cp:revision>17</cp:revision>
  <cp:lastPrinted>2019-08-15T13:17:13Z</cp:lastPrinted>
  <dcterms:created xsi:type="dcterms:W3CDTF">2019-08-01T07:31:22Z</dcterms:created>
  <dcterms:modified xsi:type="dcterms:W3CDTF">2019-08-15T13:18:02Z</dcterms:modified>
</cp:coreProperties>
</file>