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63" r:id="rId4"/>
    <p:sldId id="259" r:id="rId5"/>
    <p:sldId id="264" r:id="rId6"/>
    <p:sldId id="269" r:id="rId7"/>
    <p:sldId id="261" r:id="rId8"/>
    <p:sldId id="266" r:id="rId9"/>
    <p:sldId id="260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90" autoAdjust="0"/>
  </p:normalViewPr>
  <p:slideViewPr>
    <p:cSldViewPr>
      <p:cViewPr>
        <p:scale>
          <a:sx n="66" d="100"/>
          <a:sy n="66" d="100"/>
        </p:scale>
        <p:origin x="-2922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F0AFE-80A2-4E15-B25D-FD546234068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97FD2E-1C71-49C9-83B0-C06804112020}">
      <dgm:prSet phldrT="[Текст]" custT="1"/>
      <dgm:spPr/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Цель оказания государственной социальной помощи на основании социального контракта</a:t>
          </a:r>
          <a:endParaRPr lang="ru-RU" sz="1200" dirty="0"/>
        </a:p>
      </dgm:t>
    </dgm:pt>
    <dgm:pt modelId="{1B684E02-3BE8-4B1A-99A8-3FBA60B7B118}" type="parTrans" cxnId="{BBDDA121-1E1C-49DD-AB14-2E4333F8F99D}">
      <dgm:prSet/>
      <dgm:spPr/>
      <dgm:t>
        <a:bodyPr/>
        <a:lstStyle/>
        <a:p>
          <a:endParaRPr lang="ru-RU"/>
        </a:p>
      </dgm:t>
    </dgm:pt>
    <dgm:pt modelId="{60FA0DAB-959D-4EDE-9AA8-2FFD2727F6A6}" type="sibTrans" cxnId="{BBDDA121-1E1C-49DD-AB14-2E4333F8F99D}">
      <dgm:prSet/>
      <dgm:spPr/>
      <dgm:t>
        <a:bodyPr/>
        <a:lstStyle/>
        <a:p>
          <a:endParaRPr lang="ru-RU"/>
        </a:p>
      </dgm:t>
    </dgm:pt>
    <dgm:pt modelId="{6A972D68-6DBB-4671-89E8-A0A0AC836D2B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Выход малоимущих граждан на более высокий уровень жизни за счет собственных активных действий граждан для получения в дальнейшем постоянных самостоятельных источников дохода в денежной и натуральной форме, позволяющих преодолеть трудную жизненную ситуацию и улучшить материальное положение.</a:t>
          </a:r>
          <a:endParaRPr lang="ru-RU" sz="1400" dirty="0"/>
        </a:p>
      </dgm:t>
    </dgm:pt>
    <dgm:pt modelId="{5070200D-7D4E-4DE7-8C59-02B87CBF3F80}" type="parTrans" cxnId="{F0E1277B-FE99-4265-A6F1-D7D26308A77D}">
      <dgm:prSet/>
      <dgm:spPr/>
      <dgm:t>
        <a:bodyPr/>
        <a:lstStyle/>
        <a:p>
          <a:endParaRPr lang="ru-RU" dirty="0"/>
        </a:p>
      </dgm:t>
    </dgm:pt>
    <dgm:pt modelId="{3D5AB7C4-DD49-4ED2-960A-FAB08B127010}" type="sibTrans" cxnId="{F0E1277B-FE99-4265-A6F1-D7D26308A77D}">
      <dgm:prSet/>
      <dgm:spPr/>
      <dgm:t>
        <a:bodyPr/>
        <a:lstStyle/>
        <a:p>
          <a:endParaRPr lang="ru-RU"/>
        </a:p>
      </dgm:t>
    </dgm:pt>
    <dgm:pt modelId="{4070E651-CC6B-4742-B757-06FF6A453B0F}">
      <dgm:prSet phldrT="[Текст]" custT="1"/>
      <dgm:spPr/>
      <dgm:t>
        <a:bodyPr/>
        <a:lstStyle/>
        <a:p>
          <a:r>
            <a:rPr lang="ru-RU" sz="1600" dirty="0" smtClean="0"/>
            <a:t>Ожидаемые результаты</a:t>
          </a:r>
          <a:endParaRPr lang="ru-RU" sz="1600" dirty="0"/>
        </a:p>
      </dgm:t>
    </dgm:pt>
    <dgm:pt modelId="{C31F90E7-F8DF-44D6-855D-5E3055DCA0D7}" type="parTrans" cxnId="{2D67EDCE-5018-437B-8FB5-1452D8F94C38}">
      <dgm:prSet/>
      <dgm:spPr/>
      <dgm:t>
        <a:bodyPr/>
        <a:lstStyle/>
        <a:p>
          <a:endParaRPr lang="ru-RU"/>
        </a:p>
      </dgm:t>
    </dgm:pt>
    <dgm:pt modelId="{2CDB236D-F8F3-4FC8-9972-B99B16B7DCFD}" type="sibTrans" cxnId="{2D67EDCE-5018-437B-8FB5-1452D8F94C38}">
      <dgm:prSet/>
      <dgm:spPr/>
      <dgm:t>
        <a:bodyPr/>
        <a:lstStyle/>
        <a:p>
          <a:endParaRPr lang="ru-RU"/>
        </a:p>
      </dgm:t>
    </dgm:pt>
    <dgm:pt modelId="{BB74847A-40D8-4F30-88B3-4F09939C9247}">
      <dgm:prSet phldrT="[Текст]" custT="1"/>
      <dgm:spPr/>
      <dgm:t>
        <a:bodyPr/>
        <a:lstStyle/>
        <a:p>
          <a:r>
            <a:rPr lang="ru-RU" sz="1200" dirty="0" smtClean="0"/>
            <a:t>реализация трудового потенциала граждан;</a:t>
          </a:r>
          <a:endParaRPr lang="ru-RU" sz="1200" dirty="0"/>
        </a:p>
      </dgm:t>
    </dgm:pt>
    <dgm:pt modelId="{B90AC88E-FAAD-4E78-8004-E3A41C73B875}" type="parTrans" cxnId="{28779111-F61C-42C9-B69F-831477D2DAF2}">
      <dgm:prSet/>
      <dgm:spPr/>
      <dgm:t>
        <a:bodyPr/>
        <a:lstStyle/>
        <a:p>
          <a:endParaRPr lang="ru-RU" dirty="0"/>
        </a:p>
      </dgm:t>
    </dgm:pt>
    <dgm:pt modelId="{C7D92757-409E-421B-82E8-9274553A3D37}" type="sibTrans" cxnId="{28779111-F61C-42C9-B69F-831477D2DAF2}">
      <dgm:prSet/>
      <dgm:spPr/>
      <dgm:t>
        <a:bodyPr/>
        <a:lstStyle/>
        <a:p>
          <a:endParaRPr lang="ru-RU"/>
        </a:p>
      </dgm:t>
    </dgm:pt>
    <dgm:pt modelId="{26B9B297-718C-479B-9348-1A4C27CFC9E7}">
      <dgm:prSet custT="1"/>
      <dgm:spPr/>
      <dgm:t>
        <a:bodyPr/>
        <a:lstStyle/>
        <a:p>
          <a:r>
            <a:rPr lang="ru-RU" sz="1200" dirty="0" smtClean="0"/>
            <a:t>повышение уровня и качества жизни граждан за счет постоянных самостоятельных источников дохода в денежной или натуральной форме;</a:t>
          </a:r>
          <a:endParaRPr lang="ru-RU" sz="1200" dirty="0"/>
        </a:p>
      </dgm:t>
    </dgm:pt>
    <dgm:pt modelId="{0149D60C-DDB5-4C13-8B03-94C86ED42996}" type="parTrans" cxnId="{5CD89CA8-4282-46BE-AF3B-781CA87A81DC}">
      <dgm:prSet/>
      <dgm:spPr/>
      <dgm:t>
        <a:bodyPr/>
        <a:lstStyle/>
        <a:p>
          <a:endParaRPr lang="ru-RU" dirty="0"/>
        </a:p>
      </dgm:t>
    </dgm:pt>
    <dgm:pt modelId="{D4FF4A97-70A9-4BB5-83B7-F2DD5D00761D}" type="sibTrans" cxnId="{5CD89CA8-4282-46BE-AF3B-781CA87A81DC}">
      <dgm:prSet/>
      <dgm:spPr/>
      <dgm:t>
        <a:bodyPr/>
        <a:lstStyle/>
        <a:p>
          <a:endParaRPr lang="ru-RU"/>
        </a:p>
      </dgm:t>
    </dgm:pt>
    <dgm:pt modelId="{C555B0CA-632D-489C-8293-C1C5F3C5470E}">
      <dgm:prSet custT="1"/>
      <dgm:spPr/>
      <dgm:t>
        <a:bodyPr/>
        <a:lstStyle/>
        <a:p>
          <a:r>
            <a:rPr lang="ru-RU" sz="1200" dirty="0" smtClean="0"/>
            <a:t>повышение социальной ответственности граждан, снижение иждивенческого мотива их поведения;</a:t>
          </a:r>
          <a:endParaRPr lang="ru-RU" sz="1200" dirty="0"/>
        </a:p>
      </dgm:t>
    </dgm:pt>
    <dgm:pt modelId="{00528F93-5846-4568-A775-FFD5E346BDD3}" type="parTrans" cxnId="{1B5B79DD-3D6F-4F35-8A6C-ACBDA7435D81}">
      <dgm:prSet/>
      <dgm:spPr/>
      <dgm:t>
        <a:bodyPr/>
        <a:lstStyle/>
        <a:p>
          <a:endParaRPr lang="ru-RU" dirty="0"/>
        </a:p>
      </dgm:t>
    </dgm:pt>
    <dgm:pt modelId="{88AC3CD3-2530-43AB-B8BB-FEAE5C40DB74}" type="sibTrans" cxnId="{1B5B79DD-3D6F-4F35-8A6C-ACBDA7435D81}">
      <dgm:prSet/>
      <dgm:spPr/>
      <dgm:t>
        <a:bodyPr/>
        <a:lstStyle/>
        <a:p>
          <a:endParaRPr lang="ru-RU"/>
        </a:p>
      </dgm:t>
    </dgm:pt>
    <dgm:pt modelId="{4FFF2546-0BBD-47D9-AB23-F8C7044434B4}">
      <dgm:prSet custT="1"/>
      <dgm:spPr/>
      <dgm:t>
        <a:bodyPr/>
        <a:lstStyle/>
        <a:p>
          <a:r>
            <a:rPr lang="ru-RU" sz="1200" dirty="0" smtClean="0"/>
            <a:t>ведение здорового образа жизни;</a:t>
          </a:r>
          <a:endParaRPr lang="ru-RU" sz="1200" dirty="0"/>
        </a:p>
      </dgm:t>
    </dgm:pt>
    <dgm:pt modelId="{6F591ACB-E553-4284-96AC-9F556204DBE9}" type="parTrans" cxnId="{AA0AD080-1253-49A0-9F51-D7AB827C6250}">
      <dgm:prSet/>
      <dgm:spPr/>
      <dgm:t>
        <a:bodyPr/>
        <a:lstStyle/>
        <a:p>
          <a:endParaRPr lang="ru-RU" dirty="0"/>
        </a:p>
      </dgm:t>
    </dgm:pt>
    <dgm:pt modelId="{9F5DCF96-1F17-4AD3-B6E2-67D7BD8E18E7}" type="sibTrans" cxnId="{AA0AD080-1253-49A0-9F51-D7AB827C6250}">
      <dgm:prSet/>
      <dgm:spPr/>
      <dgm:t>
        <a:bodyPr/>
        <a:lstStyle/>
        <a:p>
          <a:endParaRPr lang="ru-RU"/>
        </a:p>
      </dgm:t>
    </dgm:pt>
    <dgm:pt modelId="{F163088B-B7A6-442B-AAF6-23882EA282B4}">
      <dgm:prSet custT="1"/>
      <dgm:spPr/>
      <dgm:t>
        <a:bodyPr/>
        <a:lstStyle/>
        <a:p>
          <a:r>
            <a:rPr lang="ru-RU" sz="1200" dirty="0" smtClean="0"/>
            <a:t>улучшение психологического климата в семье.</a:t>
          </a:r>
          <a:endParaRPr lang="ru-RU" sz="1200" dirty="0"/>
        </a:p>
      </dgm:t>
    </dgm:pt>
    <dgm:pt modelId="{A1FDDD84-C97C-4259-99EB-CFC1DF8D7FAB}" type="parTrans" cxnId="{8F058409-178A-4303-BF45-2DED10C03664}">
      <dgm:prSet/>
      <dgm:spPr/>
      <dgm:t>
        <a:bodyPr/>
        <a:lstStyle/>
        <a:p>
          <a:endParaRPr lang="ru-RU" dirty="0"/>
        </a:p>
      </dgm:t>
    </dgm:pt>
    <dgm:pt modelId="{16845371-D0C4-4C45-A92E-84236CE7A76C}" type="sibTrans" cxnId="{8F058409-178A-4303-BF45-2DED10C03664}">
      <dgm:prSet/>
      <dgm:spPr/>
      <dgm:t>
        <a:bodyPr/>
        <a:lstStyle/>
        <a:p>
          <a:endParaRPr lang="ru-RU"/>
        </a:p>
      </dgm:t>
    </dgm:pt>
    <dgm:pt modelId="{D000FF96-5FC5-4BFF-BF3A-43BFE0E957EC}" type="pres">
      <dgm:prSet presAssocID="{028F0AFE-80A2-4E15-B25D-FD54623406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9B31BA-3B31-460E-9F4F-A653038878E3}" type="pres">
      <dgm:prSet presAssocID="{7F97FD2E-1C71-49C9-83B0-C06804112020}" presName="root" presStyleCnt="0"/>
      <dgm:spPr/>
    </dgm:pt>
    <dgm:pt modelId="{6787B8E7-51D0-42A0-9AE1-F9384616A6DD}" type="pres">
      <dgm:prSet presAssocID="{7F97FD2E-1C71-49C9-83B0-C06804112020}" presName="rootComposite" presStyleCnt="0"/>
      <dgm:spPr/>
    </dgm:pt>
    <dgm:pt modelId="{FD47E3A1-072F-4C40-A033-139C84F13C19}" type="pres">
      <dgm:prSet presAssocID="{7F97FD2E-1C71-49C9-83B0-C06804112020}" presName="rootText" presStyleLbl="node1" presStyleIdx="0" presStyleCnt="2" custScaleX="167309" custScaleY="88320" custLinFactNeighborX="11228"/>
      <dgm:spPr/>
      <dgm:t>
        <a:bodyPr/>
        <a:lstStyle/>
        <a:p>
          <a:endParaRPr lang="ru-RU"/>
        </a:p>
      </dgm:t>
    </dgm:pt>
    <dgm:pt modelId="{8ECDCCCF-5680-4DEA-BB74-00E0E9A63A83}" type="pres">
      <dgm:prSet presAssocID="{7F97FD2E-1C71-49C9-83B0-C06804112020}" presName="rootConnector" presStyleLbl="node1" presStyleIdx="0" presStyleCnt="2"/>
      <dgm:spPr/>
      <dgm:t>
        <a:bodyPr/>
        <a:lstStyle/>
        <a:p>
          <a:endParaRPr lang="ru-RU"/>
        </a:p>
      </dgm:t>
    </dgm:pt>
    <dgm:pt modelId="{50E18741-6D5F-4621-AC87-3EB3F13DA6E3}" type="pres">
      <dgm:prSet presAssocID="{7F97FD2E-1C71-49C9-83B0-C06804112020}" presName="childShape" presStyleCnt="0"/>
      <dgm:spPr/>
    </dgm:pt>
    <dgm:pt modelId="{FDEF92F3-8F50-4A61-8E39-3C5618CFDDF3}" type="pres">
      <dgm:prSet presAssocID="{5070200D-7D4E-4DE7-8C59-02B87CBF3F80}" presName="Name13" presStyleLbl="parChTrans1D2" presStyleIdx="0" presStyleCnt="6"/>
      <dgm:spPr/>
      <dgm:t>
        <a:bodyPr/>
        <a:lstStyle/>
        <a:p>
          <a:endParaRPr lang="ru-RU"/>
        </a:p>
      </dgm:t>
    </dgm:pt>
    <dgm:pt modelId="{04E69B52-7081-4498-B0C8-E70BB8D75865}" type="pres">
      <dgm:prSet presAssocID="{6A972D68-6DBB-4671-89E8-A0A0AC836D2B}" presName="childText" presStyleLbl="bgAcc1" presStyleIdx="0" presStyleCnt="6" custScaleX="201804" custScaleY="258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DAF30-F9A7-4CB4-A025-4A7E12BEAC85}" type="pres">
      <dgm:prSet presAssocID="{4070E651-CC6B-4742-B757-06FF6A453B0F}" presName="root" presStyleCnt="0"/>
      <dgm:spPr/>
    </dgm:pt>
    <dgm:pt modelId="{C1E1A67B-469D-4627-AF84-DEBC8FFE2E52}" type="pres">
      <dgm:prSet presAssocID="{4070E651-CC6B-4742-B757-06FF6A453B0F}" presName="rootComposite" presStyleCnt="0"/>
      <dgm:spPr/>
    </dgm:pt>
    <dgm:pt modelId="{79EF3E07-E4C4-4836-8EF4-4C98E85A73EC}" type="pres">
      <dgm:prSet presAssocID="{4070E651-CC6B-4742-B757-06FF6A453B0F}" presName="rootText" presStyleLbl="node1" presStyleIdx="1" presStyleCnt="2" custScaleX="176451" custScaleY="74211" custLinFactNeighborX="9636" custLinFactNeighborY="2089"/>
      <dgm:spPr/>
      <dgm:t>
        <a:bodyPr/>
        <a:lstStyle/>
        <a:p>
          <a:endParaRPr lang="ru-RU"/>
        </a:p>
      </dgm:t>
    </dgm:pt>
    <dgm:pt modelId="{055B3DA5-62AA-4E9A-B42B-C9E7DC18C624}" type="pres">
      <dgm:prSet presAssocID="{4070E651-CC6B-4742-B757-06FF6A453B0F}" presName="rootConnector" presStyleLbl="node1" presStyleIdx="1" presStyleCnt="2"/>
      <dgm:spPr/>
      <dgm:t>
        <a:bodyPr/>
        <a:lstStyle/>
        <a:p>
          <a:endParaRPr lang="ru-RU"/>
        </a:p>
      </dgm:t>
    </dgm:pt>
    <dgm:pt modelId="{00CBF22E-FD5C-4846-ABD8-EA5FAA9385F7}" type="pres">
      <dgm:prSet presAssocID="{4070E651-CC6B-4742-B757-06FF6A453B0F}" presName="childShape" presStyleCnt="0"/>
      <dgm:spPr/>
    </dgm:pt>
    <dgm:pt modelId="{4D8D8B04-80D2-4A63-A333-743FE5A61B9D}" type="pres">
      <dgm:prSet presAssocID="{B90AC88E-FAAD-4E78-8004-E3A41C73B875}" presName="Name13" presStyleLbl="parChTrans1D2" presStyleIdx="1" presStyleCnt="6"/>
      <dgm:spPr/>
      <dgm:t>
        <a:bodyPr/>
        <a:lstStyle/>
        <a:p>
          <a:endParaRPr lang="ru-RU"/>
        </a:p>
      </dgm:t>
    </dgm:pt>
    <dgm:pt modelId="{6BB22BE9-2B82-43ED-B61B-027343655557}" type="pres">
      <dgm:prSet presAssocID="{BB74847A-40D8-4F30-88B3-4F09939C9247}" presName="childText" presStyleLbl="bgAcc1" presStyleIdx="1" presStyleCnt="6" custScaleX="306187" custScaleY="39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F4822-C343-4F14-94A0-3E347B636FA9}" type="pres">
      <dgm:prSet presAssocID="{0149D60C-DDB5-4C13-8B03-94C86ED42996}" presName="Name13" presStyleLbl="parChTrans1D2" presStyleIdx="2" presStyleCnt="6"/>
      <dgm:spPr/>
      <dgm:t>
        <a:bodyPr/>
        <a:lstStyle/>
        <a:p>
          <a:endParaRPr lang="ru-RU"/>
        </a:p>
      </dgm:t>
    </dgm:pt>
    <dgm:pt modelId="{15536CBF-74B9-431E-B494-94E519065C76}" type="pres">
      <dgm:prSet presAssocID="{26B9B297-718C-479B-9348-1A4C27CFC9E7}" presName="childText" presStyleLbl="bgAcc1" presStyleIdx="2" presStyleCnt="6" custScaleX="306187" custScaleY="80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54C33-95E3-49C3-BF27-DB38E9FA3E4C}" type="pres">
      <dgm:prSet presAssocID="{00528F93-5846-4568-A775-FFD5E346BDD3}" presName="Name13" presStyleLbl="parChTrans1D2" presStyleIdx="3" presStyleCnt="6"/>
      <dgm:spPr/>
      <dgm:t>
        <a:bodyPr/>
        <a:lstStyle/>
        <a:p>
          <a:endParaRPr lang="ru-RU"/>
        </a:p>
      </dgm:t>
    </dgm:pt>
    <dgm:pt modelId="{D8E535A6-7926-4AF1-B143-33657126DF4D}" type="pres">
      <dgm:prSet presAssocID="{C555B0CA-632D-489C-8293-C1C5F3C5470E}" presName="childText" presStyleLbl="bgAcc1" presStyleIdx="3" presStyleCnt="6" custScaleX="306187" custScaleY="66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DA9E1-7457-4965-8424-0B7C023C6515}" type="pres">
      <dgm:prSet presAssocID="{6F591ACB-E553-4284-96AC-9F556204DBE9}" presName="Name13" presStyleLbl="parChTrans1D2" presStyleIdx="4" presStyleCnt="6"/>
      <dgm:spPr/>
      <dgm:t>
        <a:bodyPr/>
        <a:lstStyle/>
        <a:p>
          <a:endParaRPr lang="ru-RU"/>
        </a:p>
      </dgm:t>
    </dgm:pt>
    <dgm:pt modelId="{85C90B61-DB54-435F-B3CB-F3FD0306189C}" type="pres">
      <dgm:prSet presAssocID="{4FFF2546-0BBD-47D9-AB23-F8C7044434B4}" presName="childText" presStyleLbl="bgAcc1" presStyleIdx="4" presStyleCnt="6" custScaleX="306187" custScaleY="42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BF23C-9101-41EA-B71A-5980AE845A41}" type="pres">
      <dgm:prSet presAssocID="{A1FDDD84-C97C-4259-99EB-CFC1DF8D7FAB}" presName="Name13" presStyleLbl="parChTrans1D2" presStyleIdx="5" presStyleCnt="6"/>
      <dgm:spPr/>
      <dgm:t>
        <a:bodyPr/>
        <a:lstStyle/>
        <a:p>
          <a:endParaRPr lang="ru-RU"/>
        </a:p>
      </dgm:t>
    </dgm:pt>
    <dgm:pt modelId="{ADC44470-6D1E-4190-8964-05BC144E37E2}" type="pres">
      <dgm:prSet presAssocID="{F163088B-B7A6-442B-AAF6-23882EA282B4}" presName="childText" presStyleLbl="bgAcc1" presStyleIdx="5" presStyleCnt="6" custScaleX="306187" custScaleY="56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DDA121-1E1C-49DD-AB14-2E4333F8F99D}" srcId="{028F0AFE-80A2-4E15-B25D-FD5462340685}" destId="{7F97FD2E-1C71-49C9-83B0-C06804112020}" srcOrd="0" destOrd="0" parTransId="{1B684E02-3BE8-4B1A-99A8-3FBA60B7B118}" sibTransId="{60FA0DAB-959D-4EDE-9AA8-2FFD2727F6A6}"/>
    <dgm:cxn modelId="{9AF1AF90-7430-4BEA-B27F-5CC8A0DD2D91}" type="presOf" srcId="{BB74847A-40D8-4F30-88B3-4F09939C9247}" destId="{6BB22BE9-2B82-43ED-B61B-027343655557}" srcOrd="0" destOrd="0" presId="urn:microsoft.com/office/officeart/2005/8/layout/hierarchy3"/>
    <dgm:cxn modelId="{983E0B50-E22B-4B84-9635-770C13FC1AD7}" type="presOf" srcId="{5070200D-7D4E-4DE7-8C59-02B87CBF3F80}" destId="{FDEF92F3-8F50-4A61-8E39-3C5618CFDDF3}" srcOrd="0" destOrd="0" presId="urn:microsoft.com/office/officeart/2005/8/layout/hierarchy3"/>
    <dgm:cxn modelId="{AB711FB1-9822-44D1-AB27-E1751D0AF778}" type="presOf" srcId="{F163088B-B7A6-442B-AAF6-23882EA282B4}" destId="{ADC44470-6D1E-4190-8964-05BC144E37E2}" srcOrd="0" destOrd="0" presId="urn:microsoft.com/office/officeart/2005/8/layout/hierarchy3"/>
    <dgm:cxn modelId="{892FD011-6F72-4EB1-B5AD-A9F03A483261}" type="presOf" srcId="{6F591ACB-E553-4284-96AC-9F556204DBE9}" destId="{31BDA9E1-7457-4965-8424-0B7C023C6515}" srcOrd="0" destOrd="0" presId="urn:microsoft.com/office/officeart/2005/8/layout/hierarchy3"/>
    <dgm:cxn modelId="{7239466E-0C45-40A0-B81E-2C7B7B362844}" type="presOf" srcId="{B90AC88E-FAAD-4E78-8004-E3A41C73B875}" destId="{4D8D8B04-80D2-4A63-A333-743FE5A61B9D}" srcOrd="0" destOrd="0" presId="urn:microsoft.com/office/officeart/2005/8/layout/hierarchy3"/>
    <dgm:cxn modelId="{20D1B78C-6AFB-4E01-8DA4-399E75A5D0F7}" type="presOf" srcId="{0149D60C-DDB5-4C13-8B03-94C86ED42996}" destId="{25FF4822-C343-4F14-94A0-3E347B636FA9}" srcOrd="0" destOrd="0" presId="urn:microsoft.com/office/officeart/2005/8/layout/hierarchy3"/>
    <dgm:cxn modelId="{1B5B79DD-3D6F-4F35-8A6C-ACBDA7435D81}" srcId="{4070E651-CC6B-4742-B757-06FF6A453B0F}" destId="{C555B0CA-632D-489C-8293-C1C5F3C5470E}" srcOrd="2" destOrd="0" parTransId="{00528F93-5846-4568-A775-FFD5E346BDD3}" sibTransId="{88AC3CD3-2530-43AB-B8BB-FEAE5C40DB74}"/>
    <dgm:cxn modelId="{8F058409-178A-4303-BF45-2DED10C03664}" srcId="{4070E651-CC6B-4742-B757-06FF6A453B0F}" destId="{F163088B-B7A6-442B-AAF6-23882EA282B4}" srcOrd="4" destOrd="0" parTransId="{A1FDDD84-C97C-4259-99EB-CFC1DF8D7FAB}" sibTransId="{16845371-D0C4-4C45-A92E-84236CE7A76C}"/>
    <dgm:cxn modelId="{85D5AB61-A04B-4EF5-A6DC-2F37253143B8}" type="presOf" srcId="{028F0AFE-80A2-4E15-B25D-FD5462340685}" destId="{D000FF96-5FC5-4BFF-BF3A-43BFE0E957EC}" srcOrd="0" destOrd="0" presId="urn:microsoft.com/office/officeart/2005/8/layout/hierarchy3"/>
    <dgm:cxn modelId="{ADF7E0A2-331A-477D-8C9A-C3C0181D802A}" type="presOf" srcId="{4FFF2546-0BBD-47D9-AB23-F8C7044434B4}" destId="{85C90B61-DB54-435F-B3CB-F3FD0306189C}" srcOrd="0" destOrd="0" presId="urn:microsoft.com/office/officeart/2005/8/layout/hierarchy3"/>
    <dgm:cxn modelId="{5ECB3975-422F-439B-A17C-B1F29714B2F4}" type="presOf" srcId="{26B9B297-718C-479B-9348-1A4C27CFC9E7}" destId="{15536CBF-74B9-431E-B494-94E519065C76}" srcOrd="0" destOrd="0" presId="urn:microsoft.com/office/officeart/2005/8/layout/hierarchy3"/>
    <dgm:cxn modelId="{73082907-EDF0-4B12-A69C-2F6D7486571C}" type="presOf" srcId="{A1FDDD84-C97C-4259-99EB-CFC1DF8D7FAB}" destId="{C72BF23C-9101-41EA-B71A-5980AE845A41}" srcOrd="0" destOrd="0" presId="urn:microsoft.com/office/officeart/2005/8/layout/hierarchy3"/>
    <dgm:cxn modelId="{AA0AD080-1253-49A0-9F51-D7AB827C6250}" srcId="{4070E651-CC6B-4742-B757-06FF6A453B0F}" destId="{4FFF2546-0BBD-47D9-AB23-F8C7044434B4}" srcOrd="3" destOrd="0" parTransId="{6F591ACB-E553-4284-96AC-9F556204DBE9}" sibTransId="{9F5DCF96-1F17-4AD3-B6E2-67D7BD8E18E7}"/>
    <dgm:cxn modelId="{2D67EDCE-5018-437B-8FB5-1452D8F94C38}" srcId="{028F0AFE-80A2-4E15-B25D-FD5462340685}" destId="{4070E651-CC6B-4742-B757-06FF6A453B0F}" srcOrd="1" destOrd="0" parTransId="{C31F90E7-F8DF-44D6-855D-5E3055DCA0D7}" sibTransId="{2CDB236D-F8F3-4FC8-9972-B99B16B7DCFD}"/>
    <dgm:cxn modelId="{6648A550-77FE-46FE-AB73-B999FA229C60}" type="presOf" srcId="{6A972D68-6DBB-4671-89E8-A0A0AC836D2B}" destId="{04E69B52-7081-4498-B0C8-E70BB8D75865}" srcOrd="0" destOrd="0" presId="urn:microsoft.com/office/officeart/2005/8/layout/hierarchy3"/>
    <dgm:cxn modelId="{28779111-F61C-42C9-B69F-831477D2DAF2}" srcId="{4070E651-CC6B-4742-B757-06FF6A453B0F}" destId="{BB74847A-40D8-4F30-88B3-4F09939C9247}" srcOrd="0" destOrd="0" parTransId="{B90AC88E-FAAD-4E78-8004-E3A41C73B875}" sibTransId="{C7D92757-409E-421B-82E8-9274553A3D37}"/>
    <dgm:cxn modelId="{01DAEB0D-801E-4573-88FE-88967CA69BF9}" type="presOf" srcId="{4070E651-CC6B-4742-B757-06FF6A453B0F}" destId="{055B3DA5-62AA-4E9A-B42B-C9E7DC18C624}" srcOrd="1" destOrd="0" presId="urn:microsoft.com/office/officeart/2005/8/layout/hierarchy3"/>
    <dgm:cxn modelId="{7308B67D-219B-4882-87D8-9E2B2D054234}" type="presOf" srcId="{00528F93-5846-4568-A775-FFD5E346BDD3}" destId="{2D254C33-95E3-49C3-BF27-DB38E9FA3E4C}" srcOrd="0" destOrd="0" presId="urn:microsoft.com/office/officeart/2005/8/layout/hierarchy3"/>
    <dgm:cxn modelId="{31B33D5C-D43F-4A0D-8A39-B30B71B87B72}" type="presOf" srcId="{7F97FD2E-1C71-49C9-83B0-C06804112020}" destId="{FD47E3A1-072F-4C40-A033-139C84F13C19}" srcOrd="0" destOrd="0" presId="urn:microsoft.com/office/officeart/2005/8/layout/hierarchy3"/>
    <dgm:cxn modelId="{5CD89CA8-4282-46BE-AF3B-781CA87A81DC}" srcId="{4070E651-CC6B-4742-B757-06FF6A453B0F}" destId="{26B9B297-718C-479B-9348-1A4C27CFC9E7}" srcOrd="1" destOrd="0" parTransId="{0149D60C-DDB5-4C13-8B03-94C86ED42996}" sibTransId="{D4FF4A97-70A9-4BB5-83B7-F2DD5D00761D}"/>
    <dgm:cxn modelId="{C222CD86-CC8A-480B-AF14-12ADFAE2D499}" type="presOf" srcId="{4070E651-CC6B-4742-B757-06FF6A453B0F}" destId="{79EF3E07-E4C4-4836-8EF4-4C98E85A73EC}" srcOrd="0" destOrd="0" presId="urn:microsoft.com/office/officeart/2005/8/layout/hierarchy3"/>
    <dgm:cxn modelId="{D0AA67CD-BEC0-4780-90D4-0AAF5110915B}" type="presOf" srcId="{C555B0CA-632D-489C-8293-C1C5F3C5470E}" destId="{D8E535A6-7926-4AF1-B143-33657126DF4D}" srcOrd="0" destOrd="0" presId="urn:microsoft.com/office/officeart/2005/8/layout/hierarchy3"/>
    <dgm:cxn modelId="{F0E1277B-FE99-4265-A6F1-D7D26308A77D}" srcId="{7F97FD2E-1C71-49C9-83B0-C06804112020}" destId="{6A972D68-6DBB-4671-89E8-A0A0AC836D2B}" srcOrd="0" destOrd="0" parTransId="{5070200D-7D4E-4DE7-8C59-02B87CBF3F80}" sibTransId="{3D5AB7C4-DD49-4ED2-960A-FAB08B127010}"/>
    <dgm:cxn modelId="{198623EF-E36D-4340-9F0B-1248A8AB77AE}" type="presOf" srcId="{7F97FD2E-1C71-49C9-83B0-C06804112020}" destId="{8ECDCCCF-5680-4DEA-BB74-00E0E9A63A83}" srcOrd="1" destOrd="0" presId="urn:microsoft.com/office/officeart/2005/8/layout/hierarchy3"/>
    <dgm:cxn modelId="{E6CFC3BF-31BC-4765-BABE-7DA0F95556A8}" type="presParOf" srcId="{D000FF96-5FC5-4BFF-BF3A-43BFE0E957EC}" destId="{CA9B31BA-3B31-460E-9F4F-A653038878E3}" srcOrd="0" destOrd="0" presId="urn:microsoft.com/office/officeart/2005/8/layout/hierarchy3"/>
    <dgm:cxn modelId="{94720A4C-258D-4F01-BAD0-20578AC9E271}" type="presParOf" srcId="{CA9B31BA-3B31-460E-9F4F-A653038878E3}" destId="{6787B8E7-51D0-42A0-9AE1-F9384616A6DD}" srcOrd="0" destOrd="0" presId="urn:microsoft.com/office/officeart/2005/8/layout/hierarchy3"/>
    <dgm:cxn modelId="{BD0F4A3E-4099-4525-A450-D046ED87235C}" type="presParOf" srcId="{6787B8E7-51D0-42A0-9AE1-F9384616A6DD}" destId="{FD47E3A1-072F-4C40-A033-139C84F13C19}" srcOrd="0" destOrd="0" presId="urn:microsoft.com/office/officeart/2005/8/layout/hierarchy3"/>
    <dgm:cxn modelId="{EF26FEC1-CF42-4423-BCE1-41BB59D81C03}" type="presParOf" srcId="{6787B8E7-51D0-42A0-9AE1-F9384616A6DD}" destId="{8ECDCCCF-5680-4DEA-BB74-00E0E9A63A83}" srcOrd="1" destOrd="0" presId="urn:microsoft.com/office/officeart/2005/8/layout/hierarchy3"/>
    <dgm:cxn modelId="{9D431C66-A201-40FD-8BE1-463F89027CCD}" type="presParOf" srcId="{CA9B31BA-3B31-460E-9F4F-A653038878E3}" destId="{50E18741-6D5F-4621-AC87-3EB3F13DA6E3}" srcOrd="1" destOrd="0" presId="urn:microsoft.com/office/officeart/2005/8/layout/hierarchy3"/>
    <dgm:cxn modelId="{36FC9FE8-0843-45AC-920C-FDFBC233E0E2}" type="presParOf" srcId="{50E18741-6D5F-4621-AC87-3EB3F13DA6E3}" destId="{FDEF92F3-8F50-4A61-8E39-3C5618CFDDF3}" srcOrd="0" destOrd="0" presId="urn:microsoft.com/office/officeart/2005/8/layout/hierarchy3"/>
    <dgm:cxn modelId="{53DEFD83-E9E1-4C6B-A4A6-C516832E45FC}" type="presParOf" srcId="{50E18741-6D5F-4621-AC87-3EB3F13DA6E3}" destId="{04E69B52-7081-4498-B0C8-E70BB8D75865}" srcOrd="1" destOrd="0" presId="urn:microsoft.com/office/officeart/2005/8/layout/hierarchy3"/>
    <dgm:cxn modelId="{793DE7FC-0011-45A8-926A-F738FB29C3EF}" type="presParOf" srcId="{D000FF96-5FC5-4BFF-BF3A-43BFE0E957EC}" destId="{B15DAF30-F9A7-4CB4-A025-4A7E12BEAC85}" srcOrd="1" destOrd="0" presId="urn:microsoft.com/office/officeart/2005/8/layout/hierarchy3"/>
    <dgm:cxn modelId="{0EB89E37-D430-4E8E-8580-1CB86FF0D467}" type="presParOf" srcId="{B15DAF30-F9A7-4CB4-A025-4A7E12BEAC85}" destId="{C1E1A67B-469D-4627-AF84-DEBC8FFE2E52}" srcOrd="0" destOrd="0" presId="urn:microsoft.com/office/officeart/2005/8/layout/hierarchy3"/>
    <dgm:cxn modelId="{A3A131CD-0A3D-4C15-92AB-587CFD1B8D27}" type="presParOf" srcId="{C1E1A67B-469D-4627-AF84-DEBC8FFE2E52}" destId="{79EF3E07-E4C4-4836-8EF4-4C98E85A73EC}" srcOrd="0" destOrd="0" presId="urn:microsoft.com/office/officeart/2005/8/layout/hierarchy3"/>
    <dgm:cxn modelId="{452514C2-D77B-4972-B7DB-E0D2076D0084}" type="presParOf" srcId="{C1E1A67B-469D-4627-AF84-DEBC8FFE2E52}" destId="{055B3DA5-62AA-4E9A-B42B-C9E7DC18C624}" srcOrd="1" destOrd="0" presId="urn:microsoft.com/office/officeart/2005/8/layout/hierarchy3"/>
    <dgm:cxn modelId="{B7E58931-DBA6-43EF-8CEB-92CA9E2B0932}" type="presParOf" srcId="{B15DAF30-F9A7-4CB4-A025-4A7E12BEAC85}" destId="{00CBF22E-FD5C-4846-ABD8-EA5FAA9385F7}" srcOrd="1" destOrd="0" presId="urn:microsoft.com/office/officeart/2005/8/layout/hierarchy3"/>
    <dgm:cxn modelId="{2F129FAE-2552-44BD-9E18-4C95E6A3BE98}" type="presParOf" srcId="{00CBF22E-FD5C-4846-ABD8-EA5FAA9385F7}" destId="{4D8D8B04-80D2-4A63-A333-743FE5A61B9D}" srcOrd="0" destOrd="0" presId="urn:microsoft.com/office/officeart/2005/8/layout/hierarchy3"/>
    <dgm:cxn modelId="{EEF74E9D-7B3F-4594-B128-D8A5D5318FC8}" type="presParOf" srcId="{00CBF22E-FD5C-4846-ABD8-EA5FAA9385F7}" destId="{6BB22BE9-2B82-43ED-B61B-027343655557}" srcOrd="1" destOrd="0" presId="urn:microsoft.com/office/officeart/2005/8/layout/hierarchy3"/>
    <dgm:cxn modelId="{A8A54821-0A8C-4A7F-9A4D-1C27151FA2EA}" type="presParOf" srcId="{00CBF22E-FD5C-4846-ABD8-EA5FAA9385F7}" destId="{25FF4822-C343-4F14-94A0-3E347B636FA9}" srcOrd="2" destOrd="0" presId="urn:microsoft.com/office/officeart/2005/8/layout/hierarchy3"/>
    <dgm:cxn modelId="{3BE91375-1BC2-4951-A9FC-800D46B680F2}" type="presParOf" srcId="{00CBF22E-FD5C-4846-ABD8-EA5FAA9385F7}" destId="{15536CBF-74B9-431E-B494-94E519065C76}" srcOrd="3" destOrd="0" presId="urn:microsoft.com/office/officeart/2005/8/layout/hierarchy3"/>
    <dgm:cxn modelId="{EC0F7EA1-4147-477E-B9F5-BA7116222DD7}" type="presParOf" srcId="{00CBF22E-FD5C-4846-ABD8-EA5FAA9385F7}" destId="{2D254C33-95E3-49C3-BF27-DB38E9FA3E4C}" srcOrd="4" destOrd="0" presId="urn:microsoft.com/office/officeart/2005/8/layout/hierarchy3"/>
    <dgm:cxn modelId="{225D7341-2B6F-4369-985E-0C55FADCC8CC}" type="presParOf" srcId="{00CBF22E-FD5C-4846-ABD8-EA5FAA9385F7}" destId="{D8E535A6-7926-4AF1-B143-33657126DF4D}" srcOrd="5" destOrd="0" presId="urn:microsoft.com/office/officeart/2005/8/layout/hierarchy3"/>
    <dgm:cxn modelId="{3E7F0D13-E054-4D0F-82C9-FC226C8B6290}" type="presParOf" srcId="{00CBF22E-FD5C-4846-ABD8-EA5FAA9385F7}" destId="{31BDA9E1-7457-4965-8424-0B7C023C6515}" srcOrd="6" destOrd="0" presId="urn:microsoft.com/office/officeart/2005/8/layout/hierarchy3"/>
    <dgm:cxn modelId="{DF7F6CDB-E62F-4831-AEDA-35BC05E0D420}" type="presParOf" srcId="{00CBF22E-FD5C-4846-ABD8-EA5FAA9385F7}" destId="{85C90B61-DB54-435F-B3CB-F3FD0306189C}" srcOrd="7" destOrd="0" presId="urn:microsoft.com/office/officeart/2005/8/layout/hierarchy3"/>
    <dgm:cxn modelId="{0F50D2F2-0457-486B-BA52-CEDFBE827F34}" type="presParOf" srcId="{00CBF22E-FD5C-4846-ABD8-EA5FAA9385F7}" destId="{C72BF23C-9101-41EA-B71A-5980AE845A41}" srcOrd="8" destOrd="0" presId="urn:microsoft.com/office/officeart/2005/8/layout/hierarchy3"/>
    <dgm:cxn modelId="{B61F2914-E908-4CFA-A4BD-21097112B521}" type="presParOf" srcId="{00CBF22E-FD5C-4846-ABD8-EA5FAA9385F7}" destId="{ADC44470-6D1E-4190-8964-05BC144E37E2}" srcOrd="9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FDBC6E-C0DC-4C78-B340-A4A96A7F0B5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4585840-E383-43B1-9F59-DBE4439A90B3}">
      <dgm:prSet phldrT="[Текст]" custT="1"/>
      <dgm:spPr/>
      <dgm:t>
        <a:bodyPr/>
        <a:lstStyle/>
        <a:p>
          <a:r>
            <a:rPr lang="ru-RU" sz="6000" dirty="0" smtClean="0"/>
            <a:t>1840 </a:t>
          </a:r>
          <a:r>
            <a:rPr lang="ru-RU" sz="2400" dirty="0" smtClean="0"/>
            <a:t>чел.</a:t>
          </a:r>
          <a:endParaRPr lang="ru-RU" sz="6000" dirty="0"/>
        </a:p>
      </dgm:t>
    </dgm:pt>
    <dgm:pt modelId="{6E1EE23D-7891-4EBF-B08C-1407569222E6}" type="parTrans" cxnId="{74EC418B-4286-42A6-9FD9-514993C507B1}">
      <dgm:prSet/>
      <dgm:spPr/>
      <dgm:t>
        <a:bodyPr/>
        <a:lstStyle/>
        <a:p>
          <a:endParaRPr lang="ru-RU"/>
        </a:p>
      </dgm:t>
    </dgm:pt>
    <dgm:pt modelId="{7D0CDCF2-9147-46D5-ABF5-C61E9F0D4602}" type="sibTrans" cxnId="{74EC418B-4286-42A6-9FD9-514993C507B1}">
      <dgm:prSet/>
      <dgm:spPr/>
      <dgm:t>
        <a:bodyPr/>
        <a:lstStyle/>
        <a:p>
          <a:endParaRPr lang="ru-RU"/>
        </a:p>
      </dgm:t>
    </dgm:pt>
    <dgm:pt modelId="{05607E90-0DC7-467C-91FC-0B4AB597C22B}" type="pres">
      <dgm:prSet presAssocID="{11FDBC6E-C0DC-4C78-B340-A4A96A7F0B55}" presName="compositeShape" presStyleCnt="0">
        <dgm:presLayoutVars>
          <dgm:chMax val="7"/>
          <dgm:dir/>
          <dgm:resizeHandles val="exact"/>
        </dgm:presLayoutVars>
      </dgm:prSet>
      <dgm:spPr/>
    </dgm:pt>
    <dgm:pt modelId="{37D9C1C3-6A18-442E-8AB2-CB08623EE21F}" type="pres">
      <dgm:prSet presAssocID="{11FDBC6E-C0DC-4C78-B340-A4A96A7F0B55}" presName="wedge1" presStyleLbl="node1" presStyleIdx="0" presStyleCnt="1"/>
      <dgm:spPr/>
      <dgm:t>
        <a:bodyPr/>
        <a:lstStyle/>
        <a:p>
          <a:endParaRPr lang="ru-RU"/>
        </a:p>
      </dgm:t>
    </dgm:pt>
    <dgm:pt modelId="{9299B8DD-4DAA-499C-A14F-DCF4A1564550}" type="pres">
      <dgm:prSet presAssocID="{11FDBC6E-C0DC-4C78-B340-A4A96A7F0B55}" presName="dummy1a" presStyleCnt="0"/>
      <dgm:spPr/>
    </dgm:pt>
    <dgm:pt modelId="{3D702780-49D5-4EE6-936C-ED402A3418F5}" type="pres">
      <dgm:prSet presAssocID="{11FDBC6E-C0DC-4C78-B340-A4A96A7F0B55}" presName="dummy1b" presStyleCnt="0"/>
      <dgm:spPr/>
    </dgm:pt>
    <dgm:pt modelId="{A8FB2659-ADE3-4603-869D-FC571DC23A18}" type="pres">
      <dgm:prSet presAssocID="{11FDBC6E-C0DC-4C78-B340-A4A96A7F0B55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50B5D-02FA-4C98-B5BC-59E89D2139D9}" type="pres">
      <dgm:prSet presAssocID="{7D0CDCF2-9147-46D5-ABF5-C61E9F0D4602}" presName="arrowWedge1single" presStyleLbl="fgSibTrans2D1" presStyleIdx="0" presStyleCnt="1"/>
      <dgm:spPr/>
    </dgm:pt>
  </dgm:ptLst>
  <dgm:cxnLst>
    <dgm:cxn modelId="{74EC418B-4286-42A6-9FD9-514993C507B1}" srcId="{11FDBC6E-C0DC-4C78-B340-A4A96A7F0B55}" destId="{44585840-E383-43B1-9F59-DBE4439A90B3}" srcOrd="0" destOrd="0" parTransId="{6E1EE23D-7891-4EBF-B08C-1407569222E6}" sibTransId="{7D0CDCF2-9147-46D5-ABF5-C61E9F0D4602}"/>
    <dgm:cxn modelId="{859117BD-AEED-443B-9081-ADAB36464E77}" type="presOf" srcId="{11FDBC6E-C0DC-4C78-B340-A4A96A7F0B55}" destId="{05607E90-0DC7-467C-91FC-0B4AB597C22B}" srcOrd="0" destOrd="0" presId="urn:microsoft.com/office/officeart/2005/8/layout/cycle8"/>
    <dgm:cxn modelId="{D0EA383F-B2DC-42CE-952F-D9FCC09FF84F}" type="presOf" srcId="{44585840-E383-43B1-9F59-DBE4439A90B3}" destId="{A8FB2659-ADE3-4603-869D-FC571DC23A18}" srcOrd="1" destOrd="0" presId="urn:microsoft.com/office/officeart/2005/8/layout/cycle8"/>
    <dgm:cxn modelId="{81E0E936-AD2A-4644-9C4A-BBC9C2854390}" type="presOf" srcId="{44585840-E383-43B1-9F59-DBE4439A90B3}" destId="{37D9C1C3-6A18-442E-8AB2-CB08623EE21F}" srcOrd="0" destOrd="0" presId="urn:microsoft.com/office/officeart/2005/8/layout/cycle8"/>
    <dgm:cxn modelId="{CCF9F540-DD9C-4782-B1BB-98786667387C}" type="presParOf" srcId="{05607E90-0DC7-467C-91FC-0B4AB597C22B}" destId="{37D9C1C3-6A18-442E-8AB2-CB08623EE21F}" srcOrd="0" destOrd="0" presId="urn:microsoft.com/office/officeart/2005/8/layout/cycle8"/>
    <dgm:cxn modelId="{CB751E49-77AB-4C57-B9AD-DCE373D387BD}" type="presParOf" srcId="{05607E90-0DC7-467C-91FC-0B4AB597C22B}" destId="{9299B8DD-4DAA-499C-A14F-DCF4A1564550}" srcOrd="1" destOrd="0" presId="urn:microsoft.com/office/officeart/2005/8/layout/cycle8"/>
    <dgm:cxn modelId="{685B28CF-E779-4934-A6E5-C363F0054C1B}" type="presParOf" srcId="{05607E90-0DC7-467C-91FC-0B4AB597C22B}" destId="{3D702780-49D5-4EE6-936C-ED402A3418F5}" srcOrd="2" destOrd="0" presId="urn:microsoft.com/office/officeart/2005/8/layout/cycle8"/>
    <dgm:cxn modelId="{AFAB1639-1D7E-447B-910F-7FDDB218298E}" type="presParOf" srcId="{05607E90-0DC7-467C-91FC-0B4AB597C22B}" destId="{A8FB2659-ADE3-4603-869D-FC571DC23A18}" srcOrd="3" destOrd="0" presId="urn:microsoft.com/office/officeart/2005/8/layout/cycle8"/>
    <dgm:cxn modelId="{AB8389E6-0447-462C-8DE1-99BD43D80016}" type="presParOf" srcId="{05607E90-0DC7-467C-91FC-0B4AB597C22B}" destId="{1B450B5D-02FA-4C98-B5BC-59E89D2139D9}" srcOrd="4" destOrd="0" presId="urn:microsoft.com/office/officeart/2005/8/layout/cycle8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DC34CF-85A1-41D8-B347-7660D8D9805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CC6D2A-BEF4-402D-B75B-4EC4A549047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Поиск работы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148A76B-F279-420F-B14E-4C1A5FC3724D}" type="parTrans" cxnId="{5D960676-C3A6-42BE-84A9-DEA81B186C37}">
      <dgm:prSet/>
      <dgm:spPr/>
      <dgm:t>
        <a:bodyPr/>
        <a:lstStyle/>
        <a:p>
          <a:endParaRPr lang="ru-RU"/>
        </a:p>
      </dgm:t>
    </dgm:pt>
    <dgm:pt modelId="{F9586AE5-1F03-431B-9A8D-54AE75A088B6}" type="sibTrans" cxnId="{5D960676-C3A6-42BE-84A9-DEA81B186C37}">
      <dgm:prSet/>
      <dgm:spPr/>
      <dgm:t>
        <a:bodyPr/>
        <a:lstStyle/>
        <a:p>
          <a:endParaRPr lang="ru-RU"/>
        </a:p>
      </dgm:t>
    </dgm:pt>
    <dgm:pt modelId="{C3E67BE9-43BB-41FA-A460-D38ECA5BC413}">
      <dgm:prSet phldrT="[Текст]" custT="1"/>
      <dgm:spPr/>
      <dgm:t>
        <a:bodyPr/>
        <a:lstStyle/>
        <a:p>
          <a:r>
            <a:rPr lang="ru-RU" sz="1600" b="1" dirty="0" smtClean="0"/>
            <a:t>19 998,1 тыс. руб.</a:t>
          </a:r>
          <a:endParaRPr lang="ru-RU" sz="1600" b="1" dirty="0"/>
        </a:p>
      </dgm:t>
    </dgm:pt>
    <dgm:pt modelId="{0F836F2C-B435-4C80-8B7F-235FBCDE827B}" type="parTrans" cxnId="{C24ED3D0-3139-43BC-8BEF-831ED87E0DBC}">
      <dgm:prSet/>
      <dgm:spPr/>
      <dgm:t>
        <a:bodyPr/>
        <a:lstStyle/>
        <a:p>
          <a:endParaRPr lang="ru-RU"/>
        </a:p>
      </dgm:t>
    </dgm:pt>
    <dgm:pt modelId="{D1AAA9D3-42EA-4EE5-9861-C6BF990FE426}" type="sibTrans" cxnId="{C24ED3D0-3139-43BC-8BEF-831ED87E0DBC}">
      <dgm:prSet/>
      <dgm:spPr/>
      <dgm:t>
        <a:bodyPr/>
        <a:lstStyle/>
        <a:p>
          <a:endParaRPr lang="ru-RU"/>
        </a:p>
      </dgm:t>
    </dgm:pt>
    <dgm:pt modelId="{87FBD4F6-8DA8-48D8-87F5-E91B30848304}">
      <dgm:prSet phldrT="[Текст]" custT="1"/>
      <dgm:spPr/>
      <dgm:t>
        <a:bodyPr/>
        <a:lstStyle/>
        <a:p>
          <a:r>
            <a:rPr lang="ru-RU" sz="1600" b="1" dirty="0" smtClean="0"/>
            <a:t>368 чел.</a:t>
          </a:r>
          <a:endParaRPr lang="ru-RU" sz="1600" b="1" dirty="0"/>
        </a:p>
      </dgm:t>
    </dgm:pt>
    <dgm:pt modelId="{45788C73-ABBB-4442-9675-3ACB4DC42B30}" type="parTrans" cxnId="{7311177A-42AA-482C-A12A-39E6CD2AD98E}">
      <dgm:prSet/>
      <dgm:spPr/>
      <dgm:t>
        <a:bodyPr/>
        <a:lstStyle/>
        <a:p>
          <a:endParaRPr lang="ru-RU"/>
        </a:p>
      </dgm:t>
    </dgm:pt>
    <dgm:pt modelId="{64A4BFB3-FF57-455B-B85D-C42A0A1B4C22}" type="sibTrans" cxnId="{7311177A-42AA-482C-A12A-39E6CD2AD98E}">
      <dgm:prSet/>
      <dgm:spPr/>
      <dgm:t>
        <a:bodyPr/>
        <a:lstStyle/>
        <a:p>
          <a:endParaRPr lang="ru-RU"/>
        </a:p>
      </dgm:t>
    </dgm:pt>
    <dgm:pt modelId="{1CA6255C-8F93-412F-9FE6-3911C06EF62C}" type="pres">
      <dgm:prSet presAssocID="{A4DC34CF-85A1-41D8-B347-7660D8D980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81668FE-DE04-4295-A069-69A0E229F6EF}" type="pres">
      <dgm:prSet presAssocID="{40CC6D2A-BEF4-402D-B75B-4EC4A5490471}" presName="root" presStyleCnt="0"/>
      <dgm:spPr/>
    </dgm:pt>
    <dgm:pt modelId="{8C60B5E0-E2B9-4340-B920-76D0A2FE793D}" type="pres">
      <dgm:prSet presAssocID="{40CC6D2A-BEF4-402D-B75B-4EC4A5490471}" presName="rootComposite" presStyleCnt="0"/>
      <dgm:spPr/>
    </dgm:pt>
    <dgm:pt modelId="{46FA6AD9-B29B-4C46-A2E7-942C3A129120}" type="pres">
      <dgm:prSet presAssocID="{40CC6D2A-BEF4-402D-B75B-4EC4A5490471}" presName="rootText" presStyleLbl="node1" presStyleIdx="0" presStyleCnt="1" custScaleY="124910"/>
      <dgm:spPr/>
      <dgm:t>
        <a:bodyPr/>
        <a:lstStyle/>
        <a:p>
          <a:endParaRPr lang="ru-RU"/>
        </a:p>
      </dgm:t>
    </dgm:pt>
    <dgm:pt modelId="{93AF6B25-4C33-4FE6-B19D-FD5816BE9C7B}" type="pres">
      <dgm:prSet presAssocID="{40CC6D2A-BEF4-402D-B75B-4EC4A5490471}" presName="rootConnector" presStyleLbl="node1" presStyleIdx="0" presStyleCnt="1"/>
      <dgm:spPr/>
      <dgm:t>
        <a:bodyPr/>
        <a:lstStyle/>
        <a:p>
          <a:endParaRPr lang="ru-RU"/>
        </a:p>
      </dgm:t>
    </dgm:pt>
    <dgm:pt modelId="{0D04299C-9914-4A71-A7AC-4965C9A0D7AA}" type="pres">
      <dgm:prSet presAssocID="{40CC6D2A-BEF4-402D-B75B-4EC4A5490471}" presName="childShape" presStyleCnt="0"/>
      <dgm:spPr/>
    </dgm:pt>
    <dgm:pt modelId="{CF61DA9B-3C44-4719-BE14-0A02FDEA4AB5}" type="pres">
      <dgm:prSet presAssocID="{0F836F2C-B435-4C80-8B7F-235FBCDE827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56B6D1DE-BF92-48C2-A75B-B9A72F10664F}" type="pres">
      <dgm:prSet presAssocID="{C3E67BE9-43BB-41FA-A460-D38ECA5BC413}" presName="childText" presStyleLbl="bgAcc1" presStyleIdx="0" presStyleCnt="2" custScaleY="37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43B5C-38B1-4A18-B30B-058C76404A3F}" type="pres">
      <dgm:prSet presAssocID="{45788C73-ABBB-4442-9675-3ACB4DC42B30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3282C0C-CB5A-45B4-97BF-C96D0D9F1B03}" type="pres">
      <dgm:prSet presAssocID="{87FBD4F6-8DA8-48D8-87F5-E91B30848304}" presName="childText" presStyleLbl="bgAcc1" presStyleIdx="1" presStyleCnt="2" custScaleY="37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9FF6B-22B0-4880-8A81-5D6ACC9679BB}" type="presOf" srcId="{40CC6D2A-BEF4-402D-B75B-4EC4A5490471}" destId="{46FA6AD9-B29B-4C46-A2E7-942C3A129120}" srcOrd="0" destOrd="0" presId="urn:microsoft.com/office/officeart/2005/8/layout/hierarchy3"/>
    <dgm:cxn modelId="{3C954D07-6DEC-48A8-A00D-27316D806ABF}" type="presOf" srcId="{87FBD4F6-8DA8-48D8-87F5-E91B30848304}" destId="{03282C0C-CB5A-45B4-97BF-C96D0D9F1B03}" srcOrd="0" destOrd="0" presId="urn:microsoft.com/office/officeart/2005/8/layout/hierarchy3"/>
    <dgm:cxn modelId="{BF0623E7-3F80-475D-9D01-7A623A7E4D60}" type="presOf" srcId="{C3E67BE9-43BB-41FA-A460-D38ECA5BC413}" destId="{56B6D1DE-BF92-48C2-A75B-B9A72F10664F}" srcOrd="0" destOrd="0" presId="urn:microsoft.com/office/officeart/2005/8/layout/hierarchy3"/>
    <dgm:cxn modelId="{74F129C7-D063-4A41-A461-24A042D7153C}" type="presOf" srcId="{0F836F2C-B435-4C80-8B7F-235FBCDE827B}" destId="{CF61DA9B-3C44-4719-BE14-0A02FDEA4AB5}" srcOrd="0" destOrd="0" presId="urn:microsoft.com/office/officeart/2005/8/layout/hierarchy3"/>
    <dgm:cxn modelId="{A6324F17-FB62-412B-A753-1B7064AEE1AD}" type="presOf" srcId="{45788C73-ABBB-4442-9675-3ACB4DC42B30}" destId="{1DB43B5C-38B1-4A18-B30B-058C76404A3F}" srcOrd="0" destOrd="0" presId="urn:microsoft.com/office/officeart/2005/8/layout/hierarchy3"/>
    <dgm:cxn modelId="{F2C97AE9-7107-4373-8F79-173B30443DD1}" type="presOf" srcId="{40CC6D2A-BEF4-402D-B75B-4EC4A5490471}" destId="{93AF6B25-4C33-4FE6-B19D-FD5816BE9C7B}" srcOrd="1" destOrd="0" presId="urn:microsoft.com/office/officeart/2005/8/layout/hierarchy3"/>
    <dgm:cxn modelId="{5D960676-C3A6-42BE-84A9-DEA81B186C37}" srcId="{A4DC34CF-85A1-41D8-B347-7660D8D98055}" destId="{40CC6D2A-BEF4-402D-B75B-4EC4A5490471}" srcOrd="0" destOrd="0" parTransId="{6148A76B-F279-420F-B14E-4C1A5FC3724D}" sibTransId="{F9586AE5-1F03-431B-9A8D-54AE75A088B6}"/>
    <dgm:cxn modelId="{C24ED3D0-3139-43BC-8BEF-831ED87E0DBC}" srcId="{40CC6D2A-BEF4-402D-B75B-4EC4A5490471}" destId="{C3E67BE9-43BB-41FA-A460-D38ECA5BC413}" srcOrd="0" destOrd="0" parTransId="{0F836F2C-B435-4C80-8B7F-235FBCDE827B}" sibTransId="{D1AAA9D3-42EA-4EE5-9861-C6BF990FE426}"/>
    <dgm:cxn modelId="{90376812-AC74-4D9E-8915-7FACD54A7E06}" type="presOf" srcId="{A4DC34CF-85A1-41D8-B347-7660D8D98055}" destId="{1CA6255C-8F93-412F-9FE6-3911C06EF62C}" srcOrd="0" destOrd="0" presId="urn:microsoft.com/office/officeart/2005/8/layout/hierarchy3"/>
    <dgm:cxn modelId="{7311177A-42AA-482C-A12A-39E6CD2AD98E}" srcId="{40CC6D2A-BEF4-402D-B75B-4EC4A5490471}" destId="{87FBD4F6-8DA8-48D8-87F5-E91B30848304}" srcOrd="1" destOrd="0" parTransId="{45788C73-ABBB-4442-9675-3ACB4DC42B30}" sibTransId="{64A4BFB3-FF57-455B-B85D-C42A0A1B4C22}"/>
    <dgm:cxn modelId="{66B45785-5154-4AE1-B2F8-A265AE7077ED}" type="presParOf" srcId="{1CA6255C-8F93-412F-9FE6-3911C06EF62C}" destId="{E81668FE-DE04-4295-A069-69A0E229F6EF}" srcOrd="0" destOrd="0" presId="urn:microsoft.com/office/officeart/2005/8/layout/hierarchy3"/>
    <dgm:cxn modelId="{067EB492-3A5A-4E8D-B3FD-2DDE1BE361C6}" type="presParOf" srcId="{E81668FE-DE04-4295-A069-69A0E229F6EF}" destId="{8C60B5E0-E2B9-4340-B920-76D0A2FE793D}" srcOrd="0" destOrd="0" presId="urn:microsoft.com/office/officeart/2005/8/layout/hierarchy3"/>
    <dgm:cxn modelId="{AB5F3B38-481F-45DC-B373-57EE30DCE080}" type="presParOf" srcId="{8C60B5E0-E2B9-4340-B920-76D0A2FE793D}" destId="{46FA6AD9-B29B-4C46-A2E7-942C3A129120}" srcOrd="0" destOrd="0" presId="urn:microsoft.com/office/officeart/2005/8/layout/hierarchy3"/>
    <dgm:cxn modelId="{114F14A1-7F26-4D34-884E-44A27CF55934}" type="presParOf" srcId="{8C60B5E0-E2B9-4340-B920-76D0A2FE793D}" destId="{93AF6B25-4C33-4FE6-B19D-FD5816BE9C7B}" srcOrd="1" destOrd="0" presId="urn:microsoft.com/office/officeart/2005/8/layout/hierarchy3"/>
    <dgm:cxn modelId="{100B90C2-26D9-4D97-8C40-6DD641A0BCB2}" type="presParOf" srcId="{E81668FE-DE04-4295-A069-69A0E229F6EF}" destId="{0D04299C-9914-4A71-A7AC-4965C9A0D7AA}" srcOrd="1" destOrd="0" presId="urn:microsoft.com/office/officeart/2005/8/layout/hierarchy3"/>
    <dgm:cxn modelId="{87896048-5F72-47F8-9663-A2A8F4974957}" type="presParOf" srcId="{0D04299C-9914-4A71-A7AC-4965C9A0D7AA}" destId="{CF61DA9B-3C44-4719-BE14-0A02FDEA4AB5}" srcOrd="0" destOrd="0" presId="urn:microsoft.com/office/officeart/2005/8/layout/hierarchy3"/>
    <dgm:cxn modelId="{D669BF07-671A-4FBF-BE83-371C209651FC}" type="presParOf" srcId="{0D04299C-9914-4A71-A7AC-4965C9A0D7AA}" destId="{56B6D1DE-BF92-48C2-A75B-B9A72F10664F}" srcOrd="1" destOrd="0" presId="urn:microsoft.com/office/officeart/2005/8/layout/hierarchy3"/>
    <dgm:cxn modelId="{CC675941-E1A6-4013-AE56-8A3929772EE1}" type="presParOf" srcId="{0D04299C-9914-4A71-A7AC-4965C9A0D7AA}" destId="{1DB43B5C-38B1-4A18-B30B-058C76404A3F}" srcOrd="2" destOrd="0" presId="urn:microsoft.com/office/officeart/2005/8/layout/hierarchy3"/>
    <dgm:cxn modelId="{39487928-F14B-4804-8ADF-1A7CF5A8D25C}" type="presParOf" srcId="{0D04299C-9914-4A71-A7AC-4965C9A0D7AA}" destId="{03282C0C-CB5A-45B4-97BF-C96D0D9F1B03}" srcOrd="3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DC34CF-85A1-41D8-B347-7660D8D9805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CC6D2A-BEF4-402D-B75B-4EC4A549047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Осуществление индивидуальной предпринимательской деятельности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148A76B-F279-420F-B14E-4C1A5FC3724D}" type="parTrans" cxnId="{5D960676-C3A6-42BE-84A9-DEA81B186C37}">
      <dgm:prSet/>
      <dgm:spPr/>
      <dgm:t>
        <a:bodyPr/>
        <a:lstStyle/>
        <a:p>
          <a:endParaRPr lang="ru-RU"/>
        </a:p>
      </dgm:t>
    </dgm:pt>
    <dgm:pt modelId="{F9586AE5-1F03-431B-9A8D-54AE75A088B6}" type="sibTrans" cxnId="{5D960676-C3A6-42BE-84A9-DEA81B186C37}">
      <dgm:prSet/>
      <dgm:spPr/>
      <dgm:t>
        <a:bodyPr/>
        <a:lstStyle/>
        <a:p>
          <a:endParaRPr lang="ru-RU"/>
        </a:p>
      </dgm:t>
    </dgm:pt>
    <dgm:pt modelId="{C3E67BE9-43BB-41FA-A460-D38ECA5BC41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90 056,6 тыс. руб.</a:t>
          </a:r>
          <a:endParaRPr lang="ru-RU" sz="1600" b="1" dirty="0">
            <a:solidFill>
              <a:schemeClr val="tx1"/>
            </a:solidFill>
          </a:endParaRPr>
        </a:p>
      </dgm:t>
    </dgm:pt>
    <dgm:pt modelId="{0F836F2C-B435-4C80-8B7F-235FBCDE827B}" type="parTrans" cxnId="{C24ED3D0-3139-43BC-8BEF-831ED87E0DBC}">
      <dgm:prSet/>
      <dgm:spPr/>
      <dgm:t>
        <a:bodyPr/>
        <a:lstStyle/>
        <a:p>
          <a:endParaRPr lang="ru-RU"/>
        </a:p>
      </dgm:t>
    </dgm:pt>
    <dgm:pt modelId="{D1AAA9D3-42EA-4EE5-9861-C6BF990FE426}" type="sibTrans" cxnId="{C24ED3D0-3139-43BC-8BEF-831ED87E0DBC}">
      <dgm:prSet/>
      <dgm:spPr/>
      <dgm:t>
        <a:bodyPr/>
        <a:lstStyle/>
        <a:p>
          <a:endParaRPr lang="ru-RU"/>
        </a:p>
      </dgm:t>
    </dgm:pt>
    <dgm:pt modelId="{87FBD4F6-8DA8-48D8-87F5-E91B3084830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736 чел.</a:t>
          </a:r>
          <a:endParaRPr lang="ru-RU" sz="1600" b="1" dirty="0">
            <a:solidFill>
              <a:schemeClr val="tx1"/>
            </a:solidFill>
          </a:endParaRPr>
        </a:p>
      </dgm:t>
    </dgm:pt>
    <dgm:pt modelId="{45788C73-ABBB-4442-9675-3ACB4DC42B30}" type="parTrans" cxnId="{7311177A-42AA-482C-A12A-39E6CD2AD98E}">
      <dgm:prSet/>
      <dgm:spPr/>
      <dgm:t>
        <a:bodyPr/>
        <a:lstStyle/>
        <a:p>
          <a:endParaRPr lang="ru-RU"/>
        </a:p>
      </dgm:t>
    </dgm:pt>
    <dgm:pt modelId="{64A4BFB3-FF57-455B-B85D-C42A0A1B4C22}" type="sibTrans" cxnId="{7311177A-42AA-482C-A12A-39E6CD2AD98E}">
      <dgm:prSet/>
      <dgm:spPr/>
      <dgm:t>
        <a:bodyPr/>
        <a:lstStyle/>
        <a:p>
          <a:endParaRPr lang="ru-RU"/>
        </a:p>
      </dgm:t>
    </dgm:pt>
    <dgm:pt modelId="{1CA6255C-8F93-412F-9FE6-3911C06EF62C}" type="pres">
      <dgm:prSet presAssocID="{A4DC34CF-85A1-41D8-B347-7660D8D980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81668FE-DE04-4295-A069-69A0E229F6EF}" type="pres">
      <dgm:prSet presAssocID="{40CC6D2A-BEF4-402D-B75B-4EC4A5490471}" presName="root" presStyleCnt="0"/>
      <dgm:spPr/>
    </dgm:pt>
    <dgm:pt modelId="{8C60B5E0-E2B9-4340-B920-76D0A2FE793D}" type="pres">
      <dgm:prSet presAssocID="{40CC6D2A-BEF4-402D-B75B-4EC4A5490471}" presName="rootComposite" presStyleCnt="0"/>
      <dgm:spPr/>
    </dgm:pt>
    <dgm:pt modelId="{46FA6AD9-B29B-4C46-A2E7-942C3A129120}" type="pres">
      <dgm:prSet presAssocID="{40CC6D2A-BEF4-402D-B75B-4EC4A5490471}" presName="rootText" presStyleLbl="node1" presStyleIdx="0" presStyleCnt="1" custScaleY="124910"/>
      <dgm:spPr/>
      <dgm:t>
        <a:bodyPr/>
        <a:lstStyle/>
        <a:p>
          <a:endParaRPr lang="ru-RU"/>
        </a:p>
      </dgm:t>
    </dgm:pt>
    <dgm:pt modelId="{93AF6B25-4C33-4FE6-B19D-FD5816BE9C7B}" type="pres">
      <dgm:prSet presAssocID="{40CC6D2A-BEF4-402D-B75B-4EC4A5490471}" presName="rootConnector" presStyleLbl="node1" presStyleIdx="0" presStyleCnt="1"/>
      <dgm:spPr/>
      <dgm:t>
        <a:bodyPr/>
        <a:lstStyle/>
        <a:p>
          <a:endParaRPr lang="ru-RU"/>
        </a:p>
      </dgm:t>
    </dgm:pt>
    <dgm:pt modelId="{0D04299C-9914-4A71-A7AC-4965C9A0D7AA}" type="pres">
      <dgm:prSet presAssocID="{40CC6D2A-BEF4-402D-B75B-4EC4A5490471}" presName="childShape" presStyleCnt="0"/>
      <dgm:spPr/>
    </dgm:pt>
    <dgm:pt modelId="{CF61DA9B-3C44-4719-BE14-0A02FDEA4AB5}" type="pres">
      <dgm:prSet presAssocID="{0F836F2C-B435-4C80-8B7F-235FBCDE827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56B6D1DE-BF92-48C2-A75B-B9A72F10664F}" type="pres">
      <dgm:prSet presAssocID="{C3E67BE9-43BB-41FA-A460-D38ECA5BC413}" presName="childText" presStyleLbl="bgAcc1" presStyleIdx="0" presStyleCnt="2" custScaleY="37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43B5C-38B1-4A18-B30B-058C76404A3F}" type="pres">
      <dgm:prSet presAssocID="{45788C73-ABBB-4442-9675-3ACB4DC42B30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3282C0C-CB5A-45B4-97BF-C96D0D9F1B03}" type="pres">
      <dgm:prSet presAssocID="{87FBD4F6-8DA8-48D8-87F5-E91B30848304}" presName="childText" presStyleLbl="bgAcc1" presStyleIdx="1" presStyleCnt="2" custScaleY="37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3EA595-CE5B-4F10-9DE4-B94907F13811}" type="presOf" srcId="{40CC6D2A-BEF4-402D-B75B-4EC4A5490471}" destId="{93AF6B25-4C33-4FE6-B19D-FD5816BE9C7B}" srcOrd="1" destOrd="0" presId="urn:microsoft.com/office/officeart/2005/8/layout/hierarchy3"/>
    <dgm:cxn modelId="{D790B4B7-AC68-4353-8C83-BBFEB7CD830C}" type="presOf" srcId="{C3E67BE9-43BB-41FA-A460-D38ECA5BC413}" destId="{56B6D1DE-BF92-48C2-A75B-B9A72F10664F}" srcOrd="0" destOrd="0" presId="urn:microsoft.com/office/officeart/2005/8/layout/hierarchy3"/>
    <dgm:cxn modelId="{9D91FE1E-F546-459B-B1EB-2D4519647FA6}" type="presOf" srcId="{A4DC34CF-85A1-41D8-B347-7660D8D98055}" destId="{1CA6255C-8F93-412F-9FE6-3911C06EF62C}" srcOrd="0" destOrd="0" presId="urn:microsoft.com/office/officeart/2005/8/layout/hierarchy3"/>
    <dgm:cxn modelId="{0DD2BBB1-DB74-4049-B870-8A864D6CC108}" type="presOf" srcId="{45788C73-ABBB-4442-9675-3ACB4DC42B30}" destId="{1DB43B5C-38B1-4A18-B30B-058C76404A3F}" srcOrd="0" destOrd="0" presId="urn:microsoft.com/office/officeart/2005/8/layout/hierarchy3"/>
    <dgm:cxn modelId="{5D960676-C3A6-42BE-84A9-DEA81B186C37}" srcId="{A4DC34CF-85A1-41D8-B347-7660D8D98055}" destId="{40CC6D2A-BEF4-402D-B75B-4EC4A5490471}" srcOrd="0" destOrd="0" parTransId="{6148A76B-F279-420F-B14E-4C1A5FC3724D}" sibTransId="{F9586AE5-1F03-431B-9A8D-54AE75A088B6}"/>
    <dgm:cxn modelId="{C3FEEF4D-742E-4006-BCAC-A07C4E7EBE34}" type="presOf" srcId="{87FBD4F6-8DA8-48D8-87F5-E91B30848304}" destId="{03282C0C-CB5A-45B4-97BF-C96D0D9F1B03}" srcOrd="0" destOrd="0" presId="urn:microsoft.com/office/officeart/2005/8/layout/hierarchy3"/>
    <dgm:cxn modelId="{C24ED3D0-3139-43BC-8BEF-831ED87E0DBC}" srcId="{40CC6D2A-BEF4-402D-B75B-4EC4A5490471}" destId="{C3E67BE9-43BB-41FA-A460-D38ECA5BC413}" srcOrd="0" destOrd="0" parTransId="{0F836F2C-B435-4C80-8B7F-235FBCDE827B}" sibTransId="{D1AAA9D3-42EA-4EE5-9861-C6BF990FE426}"/>
    <dgm:cxn modelId="{5F59C471-27C3-4A87-80C4-F9846B2C9E7E}" type="presOf" srcId="{0F836F2C-B435-4C80-8B7F-235FBCDE827B}" destId="{CF61DA9B-3C44-4719-BE14-0A02FDEA4AB5}" srcOrd="0" destOrd="0" presId="urn:microsoft.com/office/officeart/2005/8/layout/hierarchy3"/>
    <dgm:cxn modelId="{6ECE3324-225E-4CAC-BBA7-1FE169299972}" type="presOf" srcId="{40CC6D2A-BEF4-402D-B75B-4EC4A5490471}" destId="{46FA6AD9-B29B-4C46-A2E7-942C3A129120}" srcOrd="0" destOrd="0" presId="urn:microsoft.com/office/officeart/2005/8/layout/hierarchy3"/>
    <dgm:cxn modelId="{7311177A-42AA-482C-A12A-39E6CD2AD98E}" srcId="{40CC6D2A-BEF4-402D-B75B-4EC4A5490471}" destId="{87FBD4F6-8DA8-48D8-87F5-E91B30848304}" srcOrd="1" destOrd="0" parTransId="{45788C73-ABBB-4442-9675-3ACB4DC42B30}" sibTransId="{64A4BFB3-FF57-455B-B85D-C42A0A1B4C22}"/>
    <dgm:cxn modelId="{13EEE062-2BC2-4677-98A3-EE7E61037AD4}" type="presParOf" srcId="{1CA6255C-8F93-412F-9FE6-3911C06EF62C}" destId="{E81668FE-DE04-4295-A069-69A0E229F6EF}" srcOrd="0" destOrd="0" presId="urn:microsoft.com/office/officeart/2005/8/layout/hierarchy3"/>
    <dgm:cxn modelId="{263682F3-1B7D-42AF-9416-FD8E1CCDFB79}" type="presParOf" srcId="{E81668FE-DE04-4295-A069-69A0E229F6EF}" destId="{8C60B5E0-E2B9-4340-B920-76D0A2FE793D}" srcOrd="0" destOrd="0" presId="urn:microsoft.com/office/officeart/2005/8/layout/hierarchy3"/>
    <dgm:cxn modelId="{D159820D-1569-4E74-9246-31BFB4F216ED}" type="presParOf" srcId="{8C60B5E0-E2B9-4340-B920-76D0A2FE793D}" destId="{46FA6AD9-B29B-4C46-A2E7-942C3A129120}" srcOrd="0" destOrd="0" presId="urn:microsoft.com/office/officeart/2005/8/layout/hierarchy3"/>
    <dgm:cxn modelId="{6B01C450-9E45-4260-9661-A435EAC720EF}" type="presParOf" srcId="{8C60B5E0-E2B9-4340-B920-76D0A2FE793D}" destId="{93AF6B25-4C33-4FE6-B19D-FD5816BE9C7B}" srcOrd="1" destOrd="0" presId="urn:microsoft.com/office/officeart/2005/8/layout/hierarchy3"/>
    <dgm:cxn modelId="{955A873D-5B3F-43EA-9513-C487A468F16B}" type="presParOf" srcId="{E81668FE-DE04-4295-A069-69A0E229F6EF}" destId="{0D04299C-9914-4A71-A7AC-4965C9A0D7AA}" srcOrd="1" destOrd="0" presId="urn:microsoft.com/office/officeart/2005/8/layout/hierarchy3"/>
    <dgm:cxn modelId="{D44350EC-FC8C-49D2-AB1A-D37B4F131471}" type="presParOf" srcId="{0D04299C-9914-4A71-A7AC-4965C9A0D7AA}" destId="{CF61DA9B-3C44-4719-BE14-0A02FDEA4AB5}" srcOrd="0" destOrd="0" presId="urn:microsoft.com/office/officeart/2005/8/layout/hierarchy3"/>
    <dgm:cxn modelId="{4D2F447B-E3F2-4E77-AB37-336AE4EA57B2}" type="presParOf" srcId="{0D04299C-9914-4A71-A7AC-4965C9A0D7AA}" destId="{56B6D1DE-BF92-48C2-A75B-B9A72F10664F}" srcOrd="1" destOrd="0" presId="urn:microsoft.com/office/officeart/2005/8/layout/hierarchy3"/>
    <dgm:cxn modelId="{65552C14-94CD-41E1-A042-46D073FA6773}" type="presParOf" srcId="{0D04299C-9914-4A71-A7AC-4965C9A0D7AA}" destId="{1DB43B5C-38B1-4A18-B30B-058C76404A3F}" srcOrd="2" destOrd="0" presId="urn:microsoft.com/office/officeart/2005/8/layout/hierarchy3"/>
    <dgm:cxn modelId="{67267577-3DB1-4537-8C14-8C6E15FF558F}" type="presParOf" srcId="{0D04299C-9914-4A71-A7AC-4965C9A0D7AA}" destId="{03282C0C-CB5A-45B4-97BF-C96D0D9F1B03}" srcOrd="3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DC34CF-85A1-41D8-B347-7660D8D9805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CC6D2A-BEF4-402D-B75B-4EC4A549047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Ведение личного подсобного хозяйства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148A76B-F279-420F-B14E-4C1A5FC3724D}" type="parTrans" cxnId="{5D960676-C3A6-42BE-84A9-DEA81B186C37}">
      <dgm:prSet/>
      <dgm:spPr/>
      <dgm:t>
        <a:bodyPr/>
        <a:lstStyle/>
        <a:p>
          <a:endParaRPr lang="ru-RU"/>
        </a:p>
      </dgm:t>
    </dgm:pt>
    <dgm:pt modelId="{F9586AE5-1F03-431B-9A8D-54AE75A088B6}" type="sibTrans" cxnId="{5D960676-C3A6-42BE-84A9-DEA81B186C37}">
      <dgm:prSet/>
      <dgm:spPr/>
      <dgm:t>
        <a:bodyPr/>
        <a:lstStyle/>
        <a:p>
          <a:endParaRPr lang="ru-RU"/>
        </a:p>
      </dgm:t>
    </dgm:pt>
    <dgm:pt modelId="{C3E67BE9-43BB-41FA-A460-D38ECA5BC413}">
      <dgm:prSet phldrT="[Текст]" custT="1"/>
      <dgm:spPr/>
      <dgm:t>
        <a:bodyPr/>
        <a:lstStyle/>
        <a:p>
          <a:r>
            <a:rPr lang="ru-RU" sz="1600" b="1" dirty="0" smtClean="0"/>
            <a:t>24 990,0тыс. руб.</a:t>
          </a:r>
          <a:endParaRPr lang="ru-RU" sz="1600" b="1" dirty="0"/>
        </a:p>
      </dgm:t>
    </dgm:pt>
    <dgm:pt modelId="{0F836F2C-B435-4C80-8B7F-235FBCDE827B}" type="parTrans" cxnId="{C24ED3D0-3139-43BC-8BEF-831ED87E0DBC}">
      <dgm:prSet/>
      <dgm:spPr/>
      <dgm:t>
        <a:bodyPr/>
        <a:lstStyle/>
        <a:p>
          <a:endParaRPr lang="ru-RU"/>
        </a:p>
      </dgm:t>
    </dgm:pt>
    <dgm:pt modelId="{D1AAA9D3-42EA-4EE5-9861-C6BF990FE426}" type="sibTrans" cxnId="{C24ED3D0-3139-43BC-8BEF-831ED87E0DBC}">
      <dgm:prSet/>
      <dgm:spPr/>
      <dgm:t>
        <a:bodyPr/>
        <a:lstStyle/>
        <a:p>
          <a:endParaRPr lang="ru-RU"/>
        </a:p>
      </dgm:t>
    </dgm:pt>
    <dgm:pt modelId="{87FBD4F6-8DA8-48D8-87F5-E91B30848304}">
      <dgm:prSet phldrT="[Текст]" custT="1"/>
      <dgm:spPr/>
      <dgm:t>
        <a:bodyPr/>
        <a:lstStyle/>
        <a:p>
          <a:r>
            <a:rPr lang="ru-RU" sz="1600" b="1" dirty="0" smtClean="0"/>
            <a:t>368 чел.</a:t>
          </a:r>
          <a:endParaRPr lang="ru-RU" sz="1600" b="1" dirty="0"/>
        </a:p>
      </dgm:t>
    </dgm:pt>
    <dgm:pt modelId="{45788C73-ABBB-4442-9675-3ACB4DC42B30}" type="parTrans" cxnId="{7311177A-42AA-482C-A12A-39E6CD2AD98E}">
      <dgm:prSet/>
      <dgm:spPr/>
      <dgm:t>
        <a:bodyPr/>
        <a:lstStyle/>
        <a:p>
          <a:endParaRPr lang="ru-RU"/>
        </a:p>
      </dgm:t>
    </dgm:pt>
    <dgm:pt modelId="{64A4BFB3-FF57-455B-B85D-C42A0A1B4C22}" type="sibTrans" cxnId="{7311177A-42AA-482C-A12A-39E6CD2AD98E}">
      <dgm:prSet/>
      <dgm:spPr/>
      <dgm:t>
        <a:bodyPr/>
        <a:lstStyle/>
        <a:p>
          <a:endParaRPr lang="ru-RU"/>
        </a:p>
      </dgm:t>
    </dgm:pt>
    <dgm:pt modelId="{1CA6255C-8F93-412F-9FE6-3911C06EF62C}" type="pres">
      <dgm:prSet presAssocID="{A4DC34CF-85A1-41D8-B347-7660D8D980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81668FE-DE04-4295-A069-69A0E229F6EF}" type="pres">
      <dgm:prSet presAssocID="{40CC6D2A-BEF4-402D-B75B-4EC4A5490471}" presName="root" presStyleCnt="0"/>
      <dgm:spPr/>
    </dgm:pt>
    <dgm:pt modelId="{8C60B5E0-E2B9-4340-B920-76D0A2FE793D}" type="pres">
      <dgm:prSet presAssocID="{40CC6D2A-BEF4-402D-B75B-4EC4A5490471}" presName="rootComposite" presStyleCnt="0"/>
      <dgm:spPr/>
    </dgm:pt>
    <dgm:pt modelId="{46FA6AD9-B29B-4C46-A2E7-942C3A129120}" type="pres">
      <dgm:prSet presAssocID="{40CC6D2A-BEF4-402D-B75B-4EC4A5490471}" presName="rootText" presStyleLbl="node1" presStyleIdx="0" presStyleCnt="1" custScaleY="124910"/>
      <dgm:spPr/>
      <dgm:t>
        <a:bodyPr/>
        <a:lstStyle/>
        <a:p>
          <a:endParaRPr lang="ru-RU"/>
        </a:p>
      </dgm:t>
    </dgm:pt>
    <dgm:pt modelId="{93AF6B25-4C33-4FE6-B19D-FD5816BE9C7B}" type="pres">
      <dgm:prSet presAssocID="{40CC6D2A-BEF4-402D-B75B-4EC4A5490471}" presName="rootConnector" presStyleLbl="node1" presStyleIdx="0" presStyleCnt="1"/>
      <dgm:spPr/>
      <dgm:t>
        <a:bodyPr/>
        <a:lstStyle/>
        <a:p>
          <a:endParaRPr lang="ru-RU"/>
        </a:p>
      </dgm:t>
    </dgm:pt>
    <dgm:pt modelId="{0D04299C-9914-4A71-A7AC-4965C9A0D7AA}" type="pres">
      <dgm:prSet presAssocID="{40CC6D2A-BEF4-402D-B75B-4EC4A5490471}" presName="childShape" presStyleCnt="0"/>
      <dgm:spPr/>
    </dgm:pt>
    <dgm:pt modelId="{CF61DA9B-3C44-4719-BE14-0A02FDEA4AB5}" type="pres">
      <dgm:prSet presAssocID="{0F836F2C-B435-4C80-8B7F-235FBCDE827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56B6D1DE-BF92-48C2-A75B-B9A72F10664F}" type="pres">
      <dgm:prSet presAssocID="{C3E67BE9-43BB-41FA-A460-D38ECA5BC413}" presName="childText" presStyleLbl="bgAcc1" presStyleIdx="0" presStyleCnt="2" custScaleY="37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43B5C-38B1-4A18-B30B-058C76404A3F}" type="pres">
      <dgm:prSet presAssocID="{45788C73-ABBB-4442-9675-3ACB4DC42B30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3282C0C-CB5A-45B4-97BF-C96D0D9F1B03}" type="pres">
      <dgm:prSet presAssocID="{87FBD4F6-8DA8-48D8-87F5-E91B30848304}" presName="childText" presStyleLbl="bgAcc1" presStyleIdx="1" presStyleCnt="2" custScaleY="37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02E4E6-7227-4E17-AFD7-7C229ED63D95}" type="presOf" srcId="{45788C73-ABBB-4442-9675-3ACB4DC42B30}" destId="{1DB43B5C-38B1-4A18-B30B-058C76404A3F}" srcOrd="0" destOrd="0" presId="urn:microsoft.com/office/officeart/2005/8/layout/hierarchy3"/>
    <dgm:cxn modelId="{4A1AD99F-FC0F-4D53-BEE3-7568BF56B123}" type="presOf" srcId="{0F836F2C-B435-4C80-8B7F-235FBCDE827B}" destId="{CF61DA9B-3C44-4719-BE14-0A02FDEA4AB5}" srcOrd="0" destOrd="0" presId="urn:microsoft.com/office/officeart/2005/8/layout/hierarchy3"/>
    <dgm:cxn modelId="{A192BFA7-E00C-4F1D-A0D1-4EF28BAC6FA6}" type="presOf" srcId="{40CC6D2A-BEF4-402D-B75B-4EC4A5490471}" destId="{46FA6AD9-B29B-4C46-A2E7-942C3A129120}" srcOrd="0" destOrd="0" presId="urn:microsoft.com/office/officeart/2005/8/layout/hierarchy3"/>
    <dgm:cxn modelId="{5094EDC9-2A83-4EE5-9D2D-281436987855}" type="presOf" srcId="{A4DC34CF-85A1-41D8-B347-7660D8D98055}" destId="{1CA6255C-8F93-412F-9FE6-3911C06EF62C}" srcOrd="0" destOrd="0" presId="urn:microsoft.com/office/officeart/2005/8/layout/hierarchy3"/>
    <dgm:cxn modelId="{A392A523-8AF0-40F0-93D2-06E3C00BF7D9}" type="presOf" srcId="{C3E67BE9-43BB-41FA-A460-D38ECA5BC413}" destId="{56B6D1DE-BF92-48C2-A75B-B9A72F10664F}" srcOrd="0" destOrd="0" presId="urn:microsoft.com/office/officeart/2005/8/layout/hierarchy3"/>
    <dgm:cxn modelId="{82B49871-BF46-4401-B3A0-CDDB8B4D7EB2}" type="presOf" srcId="{87FBD4F6-8DA8-48D8-87F5-E91B30848304}" destId="{03282C0C-CB5A-45B4-97BF-C96D0D9F1B03}" srcOrd="0" destOrd="0" presId="urn:microsoft.com/office/officeart/2005/8/layout/hierarchy3"/>
    <dgm:cxn modelId="{5D960676-C3A6-42BE-84A9-DEA81B186C37}" srcId="{A4DC34CF-85A1-41D8-B347-7660D8D98055}" destId="{40CC6D2A-BEF4-402D-B75B-4EC4A5490471}" srcOrd="0" destOrd="0" parTransId="{6148A76B-F279-420F-B14E-4C1A5FC3724D}" sibTransId="{F9586AE5-1F03-431B-9A8D-54AE75A088B6}"/>
    <dgm:cxn modelId="{C24ED3D0-3139-43BC-8BEF-831ED87E0DBC}" srcId="{40CC6D2A-BEF4-402D-B75B-4EC4A5490471}" destId="{C3E67BE9-43BB-41FA-A460-D38ECA5BC413}" srcOrd="0" destOrd="0" parTransId="{0F836F2C-B435-4C80-8B7F-235FBCDE827B}" sibTransId="{D1AAA9D3-42EA-4EE5-9861-C6BF990FE426}"/>
    <dgm:cxn modelId="{5A860085-14AE-44E2-BE6E-CD3E163123EA}" type="presOf" srcId="{40CC6D2A-BEF4-402D-B75B-4EC4A5490471}" destId="{93AF6B25-4C33-4FE6-B19D-FD5816BE9C7B}" srcOrd="1" destOrd="0" presId="urn:microsoft.com/office/officeart/2005/8/layout/hierarchy3"/>
    <dgm:cxn modelId="{7311177A-42AA-482C-A12A-39E6CD2AD98E}" srcId="{40CC6D2A-BEF4-402D-B75B-4EC4A5490471}" destId="{87FBD4F6-8DA8-48D8-87F5-E91B30848304}" srcOrd="1" destOrd="0" parTransId="{45788C73-ABBB-4442-9675-3ACB4DC42B30}" sibTransId="{64A4BFB3-FF57-455B-B85D-C42A0A1B4C22}"/>
    <dgm:cxn modelId="{32A58D52-C023-4BF8-AE72-1F51CBE6EAC5}" type="presParOf" srcId="{1CA6255C-8F93-412F-9FE6-3911C06EF62C}" destId="{E81668FE-DE04-4295-A069-69A0E229F6EF}" srcOrd="0" destOrd="0" presId="urn:microsoft.com/office/officeart/2005/8/layout/hierarchy3"/>
    <dgm:cxn modelId="{3DE94BEE-759A-4500-88C5-401331AD63CF}" type="presParOf" srcId="{E81668FE-DE04-4295-A069-69A0E229F6EF}" destId="{8C60B5E0-E2B9-4340-B920-76D0A2FE793D}" srcOrd="0" destOrd="0" presId="urn:microsoft.com/office/officeart/2005/8/layout/hierarchy3"/>
    <dgm:cxn modelId="{BA90FFAB-0450-4825-BE2E-24C6480D67EA}" type="presParOf" srcId="{8C60B5E0-E2B9-4340-B920-76D0A2FE793D}" destId="{46FA6AD9-B29B-4C46-A2E7-942C3A129120}" srcOrd="0" destOrd="0" presId="urn:microsoft.com/office/officeart/2005/8/layout/hierarchy3"/>
    <dgm:cxn modelId="{BE4D5687-929C-4EC1-A8FC-6A0CEAB4A3BA}" type="presParOf" srcId="{8C60B5E0-E2B9-4340-B920-76D0A2FE793D}" destId="{93AF6B25-4C33-4FE6-B19D-FD5816BE9C7B}" srcOrd="1" destOrd="0" presId="urn:microsoft.com/office/officeart/2005/8/layout/hierarchy3"/>
    <dgm:cxn modelId="{EB09B72D-4351-4A27-9F39-D62BDA0A9515}" type="presParOf" srcId="{E81668FE-DE04-4295-A069-69A0E229F6EF}" destId="{0D04299C-9914-4A71-A7AC-4965C9A0D7AA}" srcOrd="1" destOrd="0" presId="urn:microsoft.com/office/officeart/2005/8/layout/hierarchy3"/>
    <dgm:cxn modelId="{ADEBB3D0-67AA-4A2F-B90F-4D6CB8D0F353}" type="presParOf" srcId="{0D04299C-9914-4A71-A7AC-4965C9A0D7AA}" destId="{CF61DA9B-3C44-4719-BE14-0A02FDEA4AB5}" srcOrd="0" destOrd="0" presId="urn:microsoft.com/office/officeart/2005/8/layout/hierarchy3"/>
    <dgm:cxn modelId="{7DCF4CA5-35E2-4CBD-997D-D4212B8844C4}" type="presParOf" srcId="{0D04299C-9914-4A71-A7AC-4965C9A0D7AA}" destId="{56B6D1DE-BF92-48C2-A75B-B9A72F10664F}" srcOrd="1" destOrd="0" presId="urn:microsoft.com/office/officeart/2005/8/layout/hierarchy3"/>
    <dgm:cxn modelId="{6E294157-A1F2-4D49-A7B4-18F10A170C41}" type="presParOf" srcId="{0D04299C-9914-4A71-A7AC-4965C9A0D7AA}" destId="{1DB43B5C-38B1-4A18-B30B-058C76404A3F}" srcOrd="2" destOrd="0" presId="urn:microsoft.com/office/officeart/2005/8/layout/hierarchy3"/>
    <dgm:cxn modelId="{9604A9CA-ECF7-4536-AC95-7E24F9F4A48F}" type="presParOf" srcId="{0D04299C-9914-4A71-A7AC-4965C9A0D7AA}" destId="{03282C0C-CB5A-45B4-97BF-C96D0D9F1B03}" srcOrd="3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DC34CF-85A1-41D8-B347-7660D8D9805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E67BE9-43BB-41FA-A460-D38ECA5BC413}">
      <dgm:prSet phldrT="[Текст]" custT="1"/>
      <dgm:spPr/>
      <dgm:t>
        <a:bodyPr/>
        <a:lstStyle/>
        <a:p>
          <a:r>
            <a:rPr lang="ru-RU" sz="1600" b="1" dirty="0" smtClean="0"/>
            <a:t>25 785,9 тыс. руб.</a:t>
          </a:r>
          <a:endParaRPr lang="ru-RU" sz="1600" b="1" dirty="0"/>
        </a:p>
      </dgm:t>
    </dgm:pt>
    <dgm:pt modelId="{0F836F2C-B435-4C80-8B7F-235FBCDE827B}" type="parTrans" cxnId="{C24ED3D0-3139-43BC-8BEF-831ED87E0DBC}">
      <dgm:prSet/>
      <dgm:spPr/>
      <dgm:t>
        <a:bodyPr/>
        <a:lstStyle/>
        <a:p>
          <a:endParaRPr lang="ru-RU"/>
        </a:p>
      </dgm:t>
    </dgm:pt>
    <dgm:pt modelId="{D1AAA9D3-42EA-4EE5-9861-C6BF990FE426}" type="sibTrans" cxnId="{C24ED3D0-3139-43BC-8BEF-831ED87E0DBC}">
      <dgm:prSet/>
      <dgm:spPr/>
      <dgm:t>
        <a:bodyPr/>
        <a:lstStyle/>
        <a:p>
          <a:endParaRPr lang="ru-RU"/>
        </a:p>
      </dgm:t>
    </dgm:pt>
    <dgm:pt modelId="{87FBD4F6-8DA8-48D8-87F5-E91B30848304}">
      <dgm:prSet phldrT="[Текст]" custT="1"/>
      <dgm:spPr/>
      <dgm:t>
        <a:bodyPr/>
        <a:lstStyle/>
        <a:p>
          <a:r>
            <a:rPr lang="ru-RU" sz="1600" b="1" dirty="0" smtClean="0"/>
            <a:t>368 чел.</a:t>
          </a:r>
          <a:endParaRPr lang="ru-RU" sz="1600" b="1" dirty="0"/>
        </a:p>
      </dgm:t>
    </dgm:pt>
    <dgm:pt modelId="{45788C73-ABBB-4442-9675-3ACB4DC42B30}" type="parTrans" cxnId="{7311177A-42AA-482C-A12A-39E6CD2AD98E}">
      <dgm:prSet/>
      <dgm:spPr/>
      <dgm:t>
        <a:bodyPr/>
        <a:lstStyle/>
        <a:p>
          <a:endParaRPr lang="ru-RU"/>
        </a:p>
      </dgm:t>
    </dgm:pt>
    <dgm:pt modelId="{64A4BFB3-FF57-455B-B85D-C42A0A1B4C22}" type="sibTrans" cxnId="{7311177A-42AA-482C-A12A-39E6CD2AD98E}">
      <dgm:prSet/>
      <dgm:spPr/>
      <dgm:t>
        <a:bodyPr/>
        <a:lstStyle/>
        <a:p>
          <a:endParaRPr lang="ru-RU"/>
        </a:p>
      </dgm:t>
    </dgm:pt>
    <dgm:pt modelId="{40CC6D2A-BEF4-402D-B75B-4EC4A549047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Иные мероприятия, направленные на преодоление гражданином трудной жизненной ситуации</a:t>
          </a:r>
          <a:endParaRPr lang="ru-RU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9586AE5-1F03-431B-9A8D-54AE75A088B6}" type="sibTrans" cxnId="{5D960676-C3A6-42BE-84A9-DEA81B186C37}">
      <dgm:prSet/>
      <dgm:spPr/>
      <dgm:t>
        <a:bodyPr/>
        <a:lstStyle/>
        <a:p>
          <a:endParaRPr lang="ru-RU"/>
        </a:p>
      </dgm:t>
    </dgm:pt>
    <dgm:pt modelId="{6148A76B-F279-420F-B14E-4C1A5FC3724D}" type="parTrans" cxnId="{5D960676-C3A6-42BE-84A9-DEA81B186C37}">
      <dgm:prSet/>
      <dgm:spPr/>
      <dgm:t>
        <a:bodyPr/>
        <a:lstStyle/>
        <a:p>
          <a:endParaRPr lang="ru-RU"/>
        </a:p>
      </dgm:t>
    </dgm:pt>
    <dgm:pt modelId="{1CA6255C-8F93-412F-9FE6-3911C06EF62C}" type="pres">
      <dgm:prSet presAssocID="{A4DC34CF-85A1-41D8-B347-7660D8D980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81668FE-DE04-4295-A069-69A0E229F6EF}" type="pres">
      <dgm:prSet presAssocID="{40CC6D2A-BEF4-402D-B75B-4EC4A5490471}" presName="root" presStyleCnt="0"/>
      <dgm:spPr/>
    </dgm:pt>
    <dgm:pt modelId="{8C60B5E0-E2B9-4340-B920-76D0A2FE793D}" type="pres">
      <dgm:prSet presAssocID="{40CC6D2A-BEF4-402D-B75B-4EC4A5490471}" presName="rootComposite" presStyleCnt="0"/>
      <dgm:spPr/>
    </dgm:pt>
    <dgm:pt modelId="{46FA6AD9-B29B-4C46-A2E7-942C3A129120}" type="pres">
      <dgm:prSet presAssocID="{40CC6D2A-BEF4-402D-B75B-4EC4A5490471}" presName="rootText" presStyleLbl="node1" presStyleIdx="0" presStyleCnt="1" custScaleY="124910"/>
      <dgm:spPr/>
      <dgm:t>
        <a:bodyPr/>
        <a:lstStyle/>
        <a:p>
          <a:endParaRPr lang="ru-RU"/>
        </a:p>
      </dgm:t>
    </dgm:pt>
    <dgm:pt modelId="{93AF6B25-4C33-4FE6-B19D-FD5816BE9C7B}" type="pres">
      <dgm:prSet presAssocID="{40CC6D2A-BEF4-402D-B75B-4EC4A5490471}" presName="rootConnector" presStyleLbl="node1" presStyleIdx="0" presStyleCnt="1"/>
      <dgm:spPr/>
      <dgm:t>
        <a:bodyPr/>
        <a:lstStyle/>
        <a:p>
          <a:endParaRPr lang="ru-RU"/>
        </a:p>
      </dgm:t>
    </dgm:pt>
    <dgm:pt modelId="{0D04299C-9914-4A71-A7AC-4965C9A0D7AA}" type="pres">
      <dgm:prSet presAssocID="{40CC6D2A-BEF4-402D-B75B-4EC4A5490471}" presName="childShape" presStyleCnt="0"/>
      <dgm:spPr/>
    </dgm:pt>
    <dgm:pt modelId="{CF61DA9B-3C44-4719-BE14-0A02FDEA4AB5}" type="pres">
      <dgm:prSet presAssocID="{0F836F2C-B435-4C80-8B7F-235FBCDE827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56B6D1DE-BF92-48C2-A75B-B9A72F10664F}" type="pres">
      <dgm:prSet presAssocID="{C3E67BE9-43BB-41FA-A460-D38ECA5BC413}" presName="childText" presStyleLbl="bgAcc1" presStyleIdx="0" presStyleCnt="2" custScaleY="37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43B5C-38B1-4A18-B30B-058C76404A3F}" type="pres">
      <dgm:prSet presAssocID="{45788C73-ABBB-4442-9675-3ACB4DC42B30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3282C0C-CB5A-45B4-97BF-C96D0D9F1B03}" type="pres">
      <dgm:prSet presAssocID="{87FBD4F6-8DA8-48D8-87F5-E91B30848304}" presName="childText" presStyleLbl="bgAcc1" presStyleIdx="1" presStyleCnt="2" custScaleY="37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28775D-4D6E-467B-BAE0-2E07F1A6A41B}" type="presOf" srcId="{87FBD4F6-8DA8-48D8-87F5-E91B30848304}" destId="{03282C0C-CB5A-45B4-97BF-C96D0D9F1B03}" srcOrd="0" destOrd="0" presId="urn:microsoft.com/office/officeart/2005/8/layout/hierarchy3"/>
    <dgm:cxn modelId="{DB2489A5-8486-4557-AFE6-0AA99566A0D2}" type="presOf" srcId="{C3E67BE9-43BB-41FA-A460-D38ECA5BC413}" destId="{56B6D1DE-BF92-48C2-A75B-B9A72F10664F}" srcOrd="0" destOrd="0" presId="urn:microsoft.com/office/officeart/2005/8/layout/hierarchy3"/>
    <dgm:cxn modelId="{21DDD298-7934-402F-8274-E0C9595D69D7}" type="presOf" srcId="{40CC6D2A-BEF4-402D-B75B-4EC4A5490471}" destId="{93AF6B25-4C33-4FE6-B19D-FD5816BE9C7B}" srcOrd="1" destOrd="0" presId="urn:microsoft.com/office/officeart/2005/8/layout/hierarchy3"/>
    <dgm:cxn modelId="{9D019D3B-B38C-422E-9317-2F2642CEA8EB}" type="presOf" srcId="{40CC6D2A-BEF4-402D-B75B-4EC4A5490471}" destId="{46FA6AD9-B29B-4C46-A2E7-942C3A129120}" srcOrd="0" destOrd="0" presId="urn:microsoft.com/office/officeart/2005/8/layout/hierarchy3"/>
    <dgm:cxn modelId="{5D960676-C3A6-42BE-84A9-DEA81B186C37}" srcId="{A4DC34CF-85A1-41D8-B347-7660D8D98055}" destId="{40CC6D2A-BEF4-402D-B75B-4EC4A5490471}" srcOrd="0" destOrd="0" parTransId="{6148A76B-F279-420F-B14E-4C1A5FC3724D}" sibTransId="{F9586AE5-1F03-431B-9A8D-54AE75A088B6}"/>
    <dgm:cxn modelId="{8A496CA4-B6CF-4ED0-9CBB-52F1BDEB0426}" type="presOf" srcId="{45788C73-ABBB-4442-9675-3ACB4DC42B30}" destId="{1DB43B5C-38B1-4A18-B30B-058C76404A3F}" srcOrd="0" destOrd="0" presId="urn:microsoft.com/office/officeart/2005/8/layout/hierarchy3"/>
    <dgm:cxn modelId="{C24ED3D0-3139-43BC-8BEF-831ED87E0DBC}" srcId="{40CC6D2A-BEF4-402D-B75B-4EC4A5490471}" destId="{C3E67BE9-43BB-41FA-A460-D38ECA5BC413}" srcOrd="0" destOrd="0" parTransId="{0F836F2C-B435-4C80-8B7F-235FBCDE827B}" sibTransId="{D1AAA9D3-42EA-4EE5-9861-C6BF990FE426}"/>
    <dgm:cxn modelId="{FC5362E0-EBA5-489E-892E-4B65CA900245}" type="presOf" srcId="{0F836F2C-B435-4C80-8B7F-235FBCDE827B}" destId="{CF61DA9B-3C44-4719-BE14-0A02FDEA4AB5}" srcOrd="0" destOrd="0" presId="urn:microsoft.com/office/officeart/2005/8/layout/hierarchy3"/>
    <dgm:cxn modelId="{D733DEDC-7201-472B-A9DB-B4ABE0629031}" type="presOf" srcId="{A4DC34CF-85A1-41D8-B347-7660D8D98055}" destId="{1CA6255C-8F93-412F-9FE6-3911C06EF62C}" srcOrd="0" destOrd="0" presId="urn:microsoft.com/office/officeart/2005/8/layout/hierarchy3"/>
    <dgm:cxn modelId="{7311177A-42AA-482C-A12A-39E6CD2AD98E}" srcId="{40CC6D2A-BEF4-402D-B75B-4EC4A5490471}" destId="{87FBD4F6-8DA8-48D8-87F5-E91B30848304}" srcOrd="1" destOrd="0" parTransId="{45788C73-ABBB-4442-9675-3ACB4DC42B30}" sibTransId="{64A4BFB3-FF57-455B-B85D-C42A0A1B4C22}"/>
    <dgm:cxn modelId="{B738D03C-F577-49BF-A5C9-81463E478D99}" type="presParOf" srcId="{1CA6255C-8F93-412F-9FE6-3911C06EF62C}" destId="{E81668FE-DE04-4295-A069-69A0E229F6EF}" srcOrd="0" destOrd="0" presId="urn:microsoft.com/office/officeart/2005/8/layout/hierarchy3"/>
    <dgm:cxn modelId="{C3DB1664-C1F3-475D-921B-B629FE84D3AE}" type="presParOf" srcId="{E81668FE-DE04-4295-A069-69A0E229F6EF}" destId="{8C60B5E0-E2B9-4340-B920-76D0A2FE793D}" srcOrd="0" destOrd="0" presId="urn:microsoft.com/office/officeart/2005/8/layout/hierarchy3"/>
    <dgm:cxn modelId="{85277092-349C-4EBA-A5DC-6E62F8B768E1}" type="presParOf" srcId="{8C60B5E0-E2B9-4340-B920-76D0A2FE793D}" destId="{46FA6AD9-B29B-4C46-A2E7-942C3A129120}" srcOrd="0" destOrd="0" presId="urn:microsoft.com/office/officeart/2005/8/layout/hierarchy3"/>
    <dgm:cxn modelId="{19DE7E24-3F44-4ADD-9D3F-01BCF72DBEFE}" type="presParOf" srcId="{8C60B5E0-E2B9-4340-B920-76D0A2FE793D}" destId="{93AF6B25-4C33-4FE6-B19D-FD5816BE9C7B}" srcOrd="1" destOrd="0" presId="urn:microsoft.com/office/officeart/2005/8/layout/hierarchy3"/>
    <dgm:cxn modelId="{759154F0-3303-4996-979E-43B9D04BC112}" type="presParOf" srcId="{E81668FE-DE04-4295-A069-69A0E229F6EF}" destId="{0D04299C-9914-4A71-A7AC-4965C9A0D7AA}" srcOrd="1" destOrd="0" presId="urn:microsoft.com/office/officeart/2005/8/layout/hierarchy3"/>
    <dgm:cxn modelId="{7DE81EA6-0E77-42A8-826A-DDBB25E7B1B1}" type="presParOf" srcId="{0D04299C-9914-4A71-A7AC-4965C9A0D7AA}" destId="{CF61DA9B-3C44-4719-BE14-0A02FDEA4AB5}" srcOrd="0" destOrd="0" presId="urn:microsoft.com/office/officeart/2005/8/layout/hierarchy3"/>
    <dgm:cxn modelId="{B8A8BF31-D99F-4EA2-8627-4BC90F172AB9}" type="presParOf" srcId="{0D04299C-9914-4A71-A7AC-4965C9A0D7AA}" destId="{56B6D1DE-BF92-48C2-A75B-B9A72F10664F}" srcOrd="1" destOrd="0" presId="urn:microsoft.com/office/officeart/2005/8/layout/hierarchy3"/>
    <dgm:cxn modelId="{14AA67B8-42E5-4074-8D8B-51844A566893}" type="presParOf" srcId="{0D04299C-9914-4A71-A7AC-4965C9A0D7AA}" destId="{1DB43B5C-38B1-4A18-B30B-058C76404A3F}" srcOrd="2" destOrd="0" presId="urn:microsoft.com/office/officeart/2005/8/layout/hierarchy3"/>
    <dgm:cxn modelId="{70CAA4B8-490B-4570-8D5D-A166428EFBF0}" type="presParOf" srcId="{0D04299C-9914-4A71-A7AC-4965C9A0D7AA}" destId="{03282C0C-CB5A-45B4-97BF-C96D0D9F1B03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9D760-5AA2-419D-8C9D-3EC31FB777F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88182-1AE9-4C82-BD08-377E849CC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8182-1AE9-4C82-BD08-377E849CC26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43CE-8347-4E31-B247-690220B111A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643CE-8347-4E31-B247-690220B111A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F176-AFF3-4AC1-B3A4-84CA73981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Layout" Target="../diagrams/layout5.xml"/><Relationship Id="rId18" Type="http://schemas.openxmlformats.org/officeDocument/2006/relationships/diagramQuickStyle" Target="../diagrams/quickStyle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12" Type="http://schemas.openxmlformats.org/officeDocument/2006/relationships/diagramData" Target="../diagrams/data5.xml"/><Relationship Id="rId17" Type="http://schemas.openxmlformats.org/officeDocument/2006/relationships/diagramLayout" Target="../diagrams/layout6.xml"/><Relationship Id="rId2" Type="http://schemas.openxmlformats.org/officeDocument/2006/relationships/notesSlide" Target="../notesSlides/notesSlide1.xml"/><Relationship Id="rId16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5" Type="http://schemas.openxmlformats.org/officeDocument/2006/relationships/diagramColors" Target="../diagrams/colors5.xml"/><Relationship Id="rId10" Type="http://schemas.openxmlformats.org/officeDocument/2006/relationships/diagramQuickStyle" Target="../diagrams/quickStyle4.xml"/><Relationship Id="rId19" Type="http://schemas.openxmlformats.org/officeDocument/2006/relationships/diagramColors" Target="../diagrams/colors6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Relationship Id="rId1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0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1571612"/>
            <a:ext cx="7786742" cy="371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Семинар-совещание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«Внедрение предоставления  государственной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социальной помощи на основании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социального контракта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в Карачаево-Черкесской Республике»</a:t>
            </a:r>
            <a:endParaRPr lang="ru-RU" sz="24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9295" y="5786454"/>
            <a:ext cx="6184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Министерство труда и социального развития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Карачаево-Черкесской Республики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2021 год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2071702" cy="156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2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8155" y="142852"/>
            <a:ext cx="3395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Социальный контракт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2714620"/>
          <a:ext cx="4500563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57686" y="2428868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Arial Black" pitchFamily="34" charset="0"/>
              </a:rPr>
              <a:t>Должны преодолеть трудную жизненную ситуацию </a:t>
            </a:r>
            <a:endParaRPr lang="ru-RU" sz="20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10800000">
            <a:off x="4571969" y="3786190"/>
            <a:ext cx="1643075" cy="1071570"/>
          </a:xfrm>
          <a:prstGeom prst="bentArrow">
            <a:avLst>
              <a:gd name="adj1" fmla="val 25000"/>
              <a:gd name="adj2" fmla="val 19700"/>
              <a:gd name="adj3" fmla="val 25000"/>
              <a:gd name="adj4" fmla="val 34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1285860"/>
            <a:ext cx="324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В 2021 году заключат </a:t>
            </a:r>
          </a:p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социальные контракты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500298" y="1928802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3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3108" y="142852"/>
            <a:ext cx="4863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Финансирование мероприятий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71406" y="1714488"/>
          <a:ext cx="221457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35390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Всего – 160 830,1 тыс. рублей,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 т.ч. средства республиканского бюджета – 8 041,5 тыс. рублей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357422" y="1714488"/>
          <a:ext cx="221457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643438" y="1785926"/>
          <a:ext cx="214314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6857984" y="1785926"/>
          <a:ext cx="214314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2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8155" y="142852"/>
            <a:ext cx="3395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Социальный контракт</a:t>
            </a:r>
          </a:p>
        </p:txBody>
      </p:sp>
      <p:sp>
        <p:nvSpPr>
          <p:cNvPr id="15362" name="AutoShape 2" descr="8a850bdc9979f69d953eb9ee2ed27e89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4" name="AutoShape 4" descr="8a850bdc9979f69d953eb9ee2ed27e89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06" y="5000636"/>
            <a:ext cx="8929718" cy="64294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Постановление Правительства Российской Федерации от 31.12.2020 № 2394 "О внесении изменений в приложение № 8-6 к государственной программе Российской Федерации "Социальная поддержка граждан"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06" y="5857892"/>
            <a:ext cx="8929718" cy="64294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sz="12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Постановление Правительства Карачаево-Черкесской Республики от 09.11.2020 № 251 «Об оказании государственной социальной помощи на основании социального контракта в Карачаево-Черкесской Республики»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86446" y="2571744"/>
            <a:ext cx="3143272" cy="20717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Период действия социального контракта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от 3 до 12 месяцев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Братова Асият\Downloads\calendar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000108"/>
            <a:ext cx="1428760" cy="1428760"/>
          </a:xfrm>
          <a:prstGeom prst="rect">
            <a:avLst/>
          </a:prstGeom>
          <a:noFill/>
        </p:spPr>
      </p:pic>
      <p:pic>
        <p:nvPicPr>
          <p:cNvPr id="2" name="Picture 2" descr="C:\Users\Братова Асият\Downloads\Бе1зымянный.jpg"/>
          <p:cNvPicPr>
            <a:picLocks noChangeAspect="1" noChangeArrowheads="1"/>
          </p:cNvPicPr>
          <p:nvPr/>
        </p:nvPicPr>
        <p:blipFill>
          <a:blip r:embed="rId4"/>
          <a:srcRect b="6222"/>
          <a:stretch>
            <a:fillRect/>
          </a:stretch>
        </p:blipFill>
        <p:spPr bwMode="auto">
          <a:xfrm>
            <a:off x="428596" y="857232"/>
            <a:ext cx="5748703" cy="3906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2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8155" y="142852"/>
            <a:ext cx="3395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Социальный контракт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71406" y="714356"/>
          <a:ext cx="8858312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2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7" y="71414"/>
            <a:ext cx="789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Категории получателей государственной социальной помощи на основании социального контракта </a:t>
            </a:r>
          </a:p>
        </p:txBody>
      </p:sp>
      <p:pic>
        <p:nvPicPr>
          <p:cNvPr id="25606" name="Picture 6" descr="https://priazove.ru/wp-content/uploads/2020/01/bb2ff078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9" y="966556"/>
            <a:ext cx="4000495" cy="2860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8" name="AutoShape 8" descr="http://blog.olhares.com/wp-content/uploads/2018/11/fs_45_2018_95618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5610" name="Picture 10" descr="https://cdn.olhares.pt/client/files/foto/medium/956/95618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6953" y="3500438"/>
            <a:ext cx="4344203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4143372" y="1689075"/>
            <a:ext cx="38257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Black" pitchFamily="34" charset="0"/>
              </a:rPr>
              <a:t>Малоимущие </a:t>
            </a: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Black" pitchFamily="34" charset="0"/>
              </a:rPr>
              <a:t>семьи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4357694"/>
            <a:ext cx="382571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Black" pitchFamily="34" charset="0"/>
              </a:rPr>
              <a:t>Малоимущие одиноко </a:t>
            </a:r>
          </a:p>
          <a:p>
            <a:pPr algn="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Black" pitchFamily="34" charset="0"/>
              </a:rPr>
              <a:t>проживающие граждане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2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9" y="142852"/>
            <a:ext cx="807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Перечень необходимых документов для оказания ГСП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057565"/>
            <a:ext cx="8643998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7313" marR="0" lvl="0" indent="536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Копии документов, удостоверяющих личность заявителя и членов его семьи.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7313"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Копии документов, подтверждающих факт совместного проживания заявителя с членами семьи, связанными свойством или родством.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7313"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Копии документов, подтверждающих родство и (или) свойство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7313"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Документы, подтверждающие сведения о доходах каждого члена семьи за 3 месяца, предшествующих месяцу обращения за оказанием ГСП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7313"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Копии документов об имуществе, принадлежащем заявителю (его семье) на праве собственности.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7313"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Справка органа социальной защиты населения по прежнему месту жительства заявителя (членов его семьи) о неполучении ГСП на основании социального контракта в других регионах Российской Федерации и в пределах Карачаево-Черкесской Республики в течение одного года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7313"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Документы (сведения) о неполучении заявителем, членами его семьи выплат на содействие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самозанятости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безработных граждан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7313"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Трудовая книжка заявителя, члена его семьи, имеющего намерение участвовать в реализации мероприятия, связанного с поиском работы.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7313"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Соглашение о погашении задолженности по оплате жилого помещения и коммунальных услуг (в случае реализации мероприятия, связанного с преодолением трудной жизненной ситуации).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7313"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623888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Иные документы, содержащие сведения, которые влияют на право назначения, размер государственной социальной помощи на основании социального контракта.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Выгнутая влево стрелка 43"/>
          <p:cNvSpPr/>
          <p:nvPr/>
        </p:nvSpPr>
        <p:spPr>
          <a:xfrm>
            <a:off x="4071934" y="3929066"/>
            <a:ext cx="571504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Двойная стрелка влево/вверх 40"/>
          <p:cNvSpPr/>
          <p:nvPr/>
        </p:nvSpPr>
        <p:spPr>
          <a:xfrm rot="13421019">
            <a:off x="5318174" y="4770801"/>
            <a:ext cx="582119" cy="532252"/>
          </a:xfrm>
          <a:prstGeom prst="leftUpArrow">
            <a:avLst>
              <a:gd name="adj1" fmla="val 13234"/>
              <a:gd name="adj2" fmla="val 18065"/>
              <a:gd name="adj3" fmla="val 33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5400000">
            <a:off x="7090188" y="3089669"/>
            <a:ext cx="500067" cy="892975"/>
          </a:xfrm>
          <a:prstGeom prst="bentArrow">
            <a:avLst>
              <a:gd name="adj1" fmla="val 15303"/>
              <a:gd name="adj2" fmla="val 1578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Выгнутая влево стрелка 35"/>
          <p:cNvSpPr/>
          <p:nvPr/>
        </p:nvSpPr>
        <p:spPr>
          <a:xfrm flipH="1">
            <a:off x="7000892" y="2428868"/>
            <a:ext cx="571504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Выгнутая влево стрелка 34"/>
          <p:cNvSpPr/>
          <p:nvPr/>
        </p:nvSpPr>
        <p:spPr>
          <a:xfrm>
            <a:off x="3571868" y="2428868"/>
            <a:ext cx="571504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Двойная стрелка влево/вверх 33"/>
          <p:cNvSpPr/>
          <p:nvPr/>
        </p:nvSpPr>
        <p:spPr>
          <a:xfrm rot="13421019">
            <a:off x="5422386" y="1866852"/>
            <a:ext cx="369900" cy="338213"/>
          </a:xfrm>
          <a:prstGeom prst="leftUpArrow">
            <a:avLst>
              <a:gd name="adj1" fmla="val 13234"/>
              <a:gd name="adj2" fmla="val 18065"/>
              <a:gd name="adj3" fmla="val 33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2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8155" y="142852"/>
            <a:ext cx="3395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Социальный контракт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48" y="1071546"/>
            <a:ext cx="2500330" cy="2857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Заявление и документы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7356" y="1071546"/>
            <a:ext cx="1785950" cy="28575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Электронная форма 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9520" y="1071546"/>
            <a:ext cx="1071570" cy="28575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МФЦ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3504" y="1571612"/>
            <a:ext cx="928694" cy="28575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УСЗН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28926" y="2143116"/>
            <a:ext cx="2428892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Направление межведомственного запроса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0694" y="2143116"/>
            <a:ext cx="3500462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Материально-бытовое  обследование условий проживания семьи (гражданина)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72330" y="3857628"/>
            <a:ext cx="1428760" cy="3571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Комиссия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14810" y="2928934"/>
            <a:ext cx="2714644" cy="5715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Личное дело с </a:t>
            </a:r>
            <a:r>
              <a:rPr lang="ru-RU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прилож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проекта соц. контракта и программы соц. адаптации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72000" y="3786190"/>
            <a:ext cx="1857388" cy="3571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Рекомендация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4429132"/>
            <a:ext cx="1643074" cy="3571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Решение УСЗН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28926" y="5142368"/>
            <a:ext cx="2500330" cy="2868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 отказе в назначении 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57884" y="5142368"/>
            <a:ext cx="1571636" cy="2868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назначении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57356" y="5786454"/>
            <a:ext cx="5500726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Заключение социального контракта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3714744" y="1142984"/>
            <a:ext cx="500066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трелка влево 27"/>
          <p:cNvSpPr/>
          <p:nvPr/>
        </p:nvSpPr>
        <p:spPr>
          <a:xfrm rot="10800000">
            <a:off x="6858016" y="1142984"/>
            <a:ext cx="500066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трелка влево 28"/>
          <p:cNvSpPr/>
          <p:nvPr/>
        </p:nvSpPr>
        <p:spPr>
          <a:xfrm rot="16200000">
            <a:off x="5464975" y="1393017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углом 29"/>
          <p:cNvSpPr/>
          <p:nvPr/>
        </p:nvSpPr>
        <p:spPr>
          <a:xfrm rot="10800000">
            <a:off x="6143636" y="1428737"/>
            <a:ext cx="1857388" cy="285752"/>
          </a:xfrm>
          <a:prstGeom prst="bentArrow">
            <a:avLst>
              <a:gd name="adj1" fmla="val 25000"/>
              <a:gd name="adj2" fmla="val 2041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трелка углом 30"/>
          <p:cNvSpPr/>
          <p:nvPr/>
        </p:nvSpPr>
        <p:spPr>
          <a:xfrm rot="10800000" flipH="1">
            <a:off x="3214678" y="1428735"/>
            <a:ext cx="1857388" cy="285752"/>
          </a:xfrm>
          <a:prstGeom prst="bentArrow">
            <a:avLst>
              <a:gd name="adj1" fmla="val 25000"/>
              <a:gd name="adj2" fmla="val 2041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трелка влево 38"/>
          <p:cNvSpPr/>
          <p:nvPr/>
        </p:nvSpPr>
        <p:spPr>
          <a:xfrm>
            <a:off x="6500826" y="3929066"/>
            <a:ext cx="500066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Выгнутая влево стрелка 44"/>
          <p:cNvSpPr/>
          <p:nvPr/>
        </p:nvSpPr>
        <p:spPr>
          <a:xfrm flipH="1">
            <a:off x="7429520" y="5159998"/>
            <a:ext cx="571504" cy="9122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4" descr="https://p2.zoon.ru/4/b/5a3bd6d0a24fd95b17109f94_5a6b9c0162b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Братова Асият\Downloads\3757426_764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018495"/>
            <a:ext cx="2357454" cy="1768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ttps://agbz.ru/upload/iblock/ba8/1548658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3714752"/>
            <a:ext cx="2214546" cy="1414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4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71934" y="1428736"/>
            <a:ext cx="5072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Социальная помощь может быть направлена на:</a:t>
            </a:r>
          </a:p>
          <a:p>
            <a:pPr indent="363538">
              <a:buFont typeface="Arial" pitchFamily="34" charset="0"/>
              <a:buChar char="•"/>
              <a:tabLst>
                <a:tab pos="363538" algn="l"/>
              </a:tabLst>
            </a:pPr>
            <a:r>
              <a:rPr lang="ru-RU" sz="2400" b="1" dirty="0" smtClean="0"/>
              <a:t>Поиск </a:t>
            </a:r>
            <a:r>
              <a:rPr lang="ru-RU" sz="2400" b="1" dirty="0" smtClean="0"/>
              <a:t>работы;</a:t>
            </a:r>
            <a:endParaRPr lang="ru-RU" sz="2400" b="1" dirty="0" smtClean="0"/>
          </a:p>
          <a:p>
            <a:pPr indent="363538">
              <a:buFont typeface="Arial" pitchFamily="34" charset="0"/>
              <a:buChar char="•"/>
              <a:tabLst>
                <a:tab pos="363538" algn="l"/>
              </a:tabLst>
            </a:pPr>
            <a:r>
              <a:rPr lang="ru-RU" sz="2400" b="1" dirty="0" smtClean="0"/>
              <a:t>Осуществление индивидуальной предпринимательской </a:t>
            </a:r>
            <a:r>
              <a:rPr lang="ru-RU" sz="2400" b="1" dirty="0" smtClean="0"/>
              <a:t>деятельности;</a:t>
            </a:r>
            <a:endParaRPr lang="ru-RU" sz="2400" b="1" dirty="0" smtClean="0"/>
          </a:p>
          <a:p>
            <a:pPr indent="363538">
              <a:buFont typeface="Arial" pitchFamily="34" charset="0"/>
              <a:buChar char="•"/>
              <a:tabLst>
                <a:tab pos="363538" algn="l"/>
              </a:tabLst>
            </a:pPr>
            <a:r>
              <a:rPr lang="ru-RU" sz="2400" b="1" dirty="0" smtClean="0"/>
              <a:t>Ведение личного подсобного </a:t>
            </a:r>
            <a:r>
              <a:rPr lang="ru-RU" sz="2400" b="1" dirty="0" smtClean="0"/>
              <a:t>хозяйства;</a:t>
            </a:r>
            <a:endParaRPr lang="ru-RU" sz="2400" b="1" dirty="0" smtClean="0"/>
          </a:p>
          <a:p>
            <a:pPr indent="363538">
              <a:buFont typeface="Arial" pitchFamily="34" charset="0"/>
              <a:buChar char="•"/>
              <a:tabLst>
                <a:tab pos="363538" algn="l"/>
              </a:tabLst>
            </a:pPr>
            <a:r>
              <a:rPr lang="ru-RU" sz="2400" b="1" dirty="0" smtClean="0"/>
              <a:t>Иные мероприятия, направленные на преодоление гражданином трудной жизненной </a:t>
            </a:r>
            <a:r>
              <a:rPr lang="ru-RU" sz="2400" b="1" dirty="0" smtClean="0"/>
              <a:t>ситуации.</a:t>
            </a:r>
            <a:endParaRPr lang="ru-RU" sz="2400" b="1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4099" name="Picture 3" descr="C:\Users\Братова Асият\Downloads\b543031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392760"/>
            <a:ext cx="2286016" cy="1679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https://russiaedu.ru/media/cache/image_md_resize/uploads/upload-images/2020/07/09/hDiWam5aQ6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928670"/>
            <a:ext cx="2357422" cy="1571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357290" y="142852"/>
            <a:ext cx="7364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Мероприятия программы социальной адаптации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142984"/>
          <a:ext cx="8691624" cy="5387073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4734023"/>
                <a:gridCol w="2588076"/>
                <a:gridCol w="1369525"/>
              </a:tblGrid>
              <a:tr h="669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Мероприятия программы социальной адаптации 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Размер социального пособия 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Период выплаты 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6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5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Поиск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работы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50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10 950 руб. в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месяц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4 месяца </a:t>
                      </a:r>
                      <a:endParaRPr lang="ru-RU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Прохождение профессионального обучения и (или) дополнительного профессионального образования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не более 30 000 руб. стоимость курса обучения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78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Ежемесячная денежная выплата в период обучения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5 475 руб.  в месяц (половина ВМП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 для трудоспособного населения за 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 квартал предшествующего году заключения СК)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не более 3-х месяцев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Стажировка и расходы работодателю на прохождение гражданином стажировки.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16 655 руб. в месяц (МРОТ с учетом страховых взносов)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не более 3-х месяцев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6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Осуществление индивидуальной предпринимательской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деятельности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Прохождение профессионального обучения и (или) дополнительного профессионального образования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не более 250 000 руб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не более 30 000 руб. стоимость курса обучения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единовременно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Ведение личного подсобного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хозяйства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Прохождение профессионального обучения и (или) дополнительного профессионального образования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не более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100 000 руб.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не более 30 000 руб. стоимость курса обучения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единовременно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Иные мероприятия, направленные на преодоление гражданином трудной жизненной ситуации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10 950 руб.  в месяц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не более 6-ти  месяцев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2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142852"/>
            <a:ext cx="7364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Мероприятия программы социальной адаптации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2" cstate="print"/>
          <a:srcRect l="19998" t="13236" r="10000"/>
          <a:stretch>
            <a:fillRect/>
          </a:stretch>
        </p:blipFill>
        <p:spPr bwMode="auto">
          <a:xfrm>
            <a:off x="285720" y="0"/>
            <a:ext cx="1000132" cy="93674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1000108"/>
            <a:ext cx="84296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Оказание содействия в получении иных видов поддержки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исходя из условий жизни гражданина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39750" algn="l"/>
                <a:tab pos="630238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олучение мер социальной поддержки;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39750" algn="l"/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Направление на ежегодное прохождение профилактического медицинского осмотра или диспансеризации, а также на проведение гражданином и членами его семьи вакцинации в соответствии с национальным календарем профилактических прививок при отсутствии медицинских противопоказаний;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39750" algn="l"/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Направление несовершеннолетних членов семьи гражданина в дошкольную образовательную организацию;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39750" algn="l"/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ухода за нетрудоспособными.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42852"/>
            <a:ext cx="7364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Мероприятия программы социальной адаптации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760</Words>
  <Application>Microsoft Office PowerPoint</Application>
  <PresentationFormat>Экран (4:3)</PresentationFormat>
  <Paragraphs>115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Братова Асият</dc:creator>
  <cp:lastModifiedBy>Шаева Мадина</cp:lastModifiedBy>
  <cp:revision>54</cp:revision>
  <dcterms:created xsi:type="dcterms:W3CDTF">2021-02-09T08:44:07Z</dcterms:created>
  <dcterms:modified xsi:type="dcterms:W3CDTF">2021-02-11T08:10:04Z</dcterms:modified>
</cp:coreProperties>
</file>