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56" r:id="rId16"/>
    <p:sldId id="257" r:id="rId17"/>
  </p:sldIdLst>
  <p:sldSz cx="11879263" cy="8280400"/>
  <p:notesSz cx="6797675" cy="9928225"/>
  <p:defaultTextStyle>
    <a:defPPr>
      <a:defRPr lang="ru-RU"/>
    </a:defPPr>
    <a:lvl1pPr marL="0" algn="l" defTabSz="11519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75981" algn="l" defTabSz="11519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51961" algn="l" defTabSz="11519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27942" algn="l" defTabSz="11519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03922" algn="l" defTabSz="11519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879903" algn="l" defTabSz="11519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455883" algn="l" defTabSz="11519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31864" algn="l" defTabSz="11519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607844" algn="l" defTabSz="11519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08">
          <p15:clr>
            <a:srgbClr val="A4A3A4"/>
          </p15:clr>
        </p15:guide>
        <p15:guide id="2" pos="37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96" y="210"/>
      </p:cViewPr>
      <p:guideLst>
        <p:guide orient="horz" pos="2608"/>
        <p:guide pos="37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0496-E288-4B9B-9C54-0C93988076A1}" type="datetimeFigureOut">
              <a:rPr lang="ru-RU" smtClean="0"/>
              <a:t>21.07.2021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DD68F-7E66-4C74-AB89-D7BC3B07F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47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3963" y="331600"/>
            <a:ext cx="10691337" cy="1380067"/>
          </a:xfrm>
          <a:prstGeom prst="rect">
            <a:avLst/>
          </a:prstGeom>
        </p:spPr>
        <p:txBody>
          <a:bodyPr vert="horz" lIns="115196" tIns="57598" rIns="115196" bIns="575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3963" y="1932094"/>
            <a:ext cx="10691337" cy="5464681"/>
          </a:xfrm>
          <a:prstGeom prst="rect">
            <a:avLst/>
          </a:prstGeom>
        </p:spPr>
        <p:txBody>
          <a:bodyPr vert="horz" lIns="115196" tIns="57598" rIns="115196" bIns="575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93963" y="7674704"/>
            <a:ext cx="2771828" cy="440855"/>
          </a:xfrm>
          <a:prstGeom prst="rect">
            <a:avLst/>
          </a:prstGeom>
        </p:spPr>
        <p:txBody>
          <a:bodyPr vert="horz" lIns="115196" tIns="57598" rIns="115196" bIns="57598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F0496-E288-4B9B-9C54-0C93988076A1}" type="datetimeFigureOut">
              <a:rPr lang="ru-RU" smtClean="0"/>
              <a:t>21.07.2021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58748" y="7674704"/>
            <a:ext cx="3761767" cy="440855"/>
          </a:xfrm>
          <a:prstGeom prst="rect">
            <a:avLst/>
          </a:prstGeom>
        </p:spPr>
        <p:txBody>
          <a:bodyPr vert="horz" lIns="115196" tIns="57598" rIns="115196" bIns="57598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13472" y="7674704"/>
            <a:ext cx="2771828" cy="440855"/>
          </a:xfrm>
          <a:prstGeom prst="rect">
            <a:avLst/>
          </a:prstGeom>
        </p:spPr>
        <p:txBody>
          <a:bodyPr vert="horz" lIns="115196" tIns="57598" rIns="115196" bIns="57598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DD68F-7E66-4C74-AB89-D7BC3B07F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809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1151961" rtl="0" eaLnBrk="1" latinLnBrk="0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1985" indent="-431985" algn="l" defTabSz="1151961" rtl="0" eaLnBrk="1" latinLnBrk="0" hangingPunct="1">
        <a:spcBef>
          <a:spcPct val="2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35968" indent="-359988" algn="l" defTabSz="1151961" rtl="0" eaLnBrk="1" latinLnBrk="0" hangingPunct="1">
        <a:spcBef>
          <a:spcPct val="20000"/>
        </a:spcBef>
        <a:buFont typeface="Arial" panose="020B0604020202020204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39951" indent="-287990" algn="l" defTabSz="1151961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15932" indent="-287990" algn="l" defTabSz="1151961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91913" indent="-287990" algn="l" defTabSz="1151961" rtl="0" eaLnBrk="1" latinLnBrk="0" hangingPunct="1">
        <a:spcBef>
          <a:spcPct val="20000"/>
        </a:spcBef>
        <a:buFont typeface="Arial" panose="020B0604020202020204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67893" indent="-287990" algn="l" defTabSz="1151961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43874" indent="-287990" algn="l" defTabSz="1151961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19854" indent="-287990" algn="l" defTabSz="1151961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95835" indent="-287990" algn="l" defTabSz="1151961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519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5981" algn="l" defTabSz="11519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51961" algn="l" defTabSz="11519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7942" algn="l" defTabSz="11519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03922" algn="l" defTabSz="11519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79903" algn="l" defTabSz="11519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55883" algn="l" defTabSz="11519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31864" algn="l" defTabSz="11519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07844" algn="l" defTabSz="11519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13934" y="0"/>
            <a:ext cx="5709671" cy="8280400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5723606" y="7104"/>
            <a:ext cx="6120855" cy="82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04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07583" cy="8280400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5651598" y="26144"/>
            <a:ext cx="6193999" cy="825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06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435575" cy="8280400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3"/>
          <a:stretch>
            <a:fillRect/>
          </a:stretch>
        </p:blipFill>
        <p:spPr>
          <a:xfrm>
            <a:off x="5579590" y="23872"/>
            <a:ext cx="6309063" cy="825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80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435575" cy="8280400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5579591" y="15240"/>
            <a:ext cx="6299672" cy="826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5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63567" cy="8280400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3"/>
          <a:stretch>
            <a:fillRect/>
          </a:stretch>
        </p:blipFill>
        <p:spPr>
          <a:xfrm>
            <a:off x="5579591" y="0"/>
            <a:ext cx="6299672" cy="828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39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95615" cy="8280400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5867623" y="-144"/>
            <a:ext cx="6011640" cy="828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22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178991" y="145088"/>
            <a:ext cx="11484000" cy="802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55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" y="137160"/>
            <a:ext cx="11484000" cy="80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47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651599" cy="8280400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5651599" y="0"/>
            <a:ext cx="6227664" cy="828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36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79591" cy="8218368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3"/>
          <a:stretch>
            <a:fillRect/>
          </a:stretch>
        </p:blipFill>
        <p:spPr>
          <a:xfrm>
            <a:off x="5693127" y="50904"/>
            <a:ext cx="6155656" cy="816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16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63567" cy="8172648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5723607" y="13568"/>
            <a:ext cx="5976664" cy="815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18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219551" cy="8280400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3"/>
          <a:stretch>
            <a:fillRect/>
          </a:stretch>
        </p:blipFill>
        <p:spPr>
          <a:xfrm>
            <a:off x="5435575" y="0"/>
            <a:ext cx="6443688" cy="828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47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79591" cy="8280400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5795615" y="20072"/>
            <a:ext cx="6052294" cy="826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55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651599" cy="8280400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3"/>
          <a:stretch>
            <a:fillRect/>
          </a:stretch>
        </p:blipFill>
        <p:spPr>
          <a:xfrm>
            <a:off x="5867623" y="0"/>
            <a:ext cx="5987886" cy="828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37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435575" cy="8280400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5579591" y="23872"/>
            <a:ext cx="6293822" cy="825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8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07583" cy="8280400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3"/>
          <a:stretch>
            <a:fillRect/>
          </a:stretch>
        </p:blipFill>
        <p:spPr>
          <a:xfrm>
            <a:off x="5651599" y="0"/>
            <a:ext cx="6227664" cy="828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04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Произвольный</PresentationFormat>
  <Paragraphs>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Баталин Данила Сергеевич</dc:creator>
  <cp:lastModifiedBy>ОтделИ</cp:lastModifiedBy>
  <cp:revision>4</cp:revision>
  <cp:lastPrinted>2021-07-16T15:53:53Z</cp:lastPrinted>
  <dcterms:created xsi:type="dcterms:W3CDTF">2021-07-16T05:45:10Z</dcterms:created>
  <dcterms:modified xsi:type="dcterms:W3CDTF">2021-07-21T05:54:15Z</dcterms:modified>
</cp:coreProperties>
</file>